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37.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38.xml"/>
  <Override ContentType="application/vnd.openxmlformats-officedocument.presentationml.slideLayout+xml" PartName="/ppt/slideLayouts/slideLayout42.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39.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4.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showSpecialPlsOnTitleSld="0">
  <p:sldMasterIdLst>
    <p:sldMasterId id="2147483696" r:id="rId4"/>
    <p:sldMasterId id="2147483697" r:id="rId5"/>
    <p:sldMasterId id="2147483698"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Lst>
  <p:sldSz cy="5143500" cx="9144000"/>
  <p:notesSz cx="6797675" cy="9926625"/>
  <p:embeddedFontLst>
    <p:embeddedFont>
      <p:font typeface="Roboto Thin"/>
      <p:regular r:id="rId29"/>
      <p:bold r:id="rId30"/>
      <p:italic r:id="rId31"/>
      <p:boldItalic r:id="rId32"/>
    </p:embeddedFont>
    <p:embeddedFont>
      <p:font typeface="Roboto"/>
      <p:regular r:id="rId33"/>
      <p:bold r:id="rId34"/>
      <p:italic r:id="rId35"/>
      <p:boldItalic r:id="rId36"/>
    </p:embeddedFont>
    <p:embeddedFont>
      <p:font typeface="Roboto Light"/>
      <p:regular r:id="rId37"/>
      <p:bold r:id="rId38"/>
      <p:italic r:id="rId39"/>
      <p:boldItalic r:id="rId40"/>
    </p:embeddedFont>
    <p:embeddedFont>
      <p:font typeface="Roboto Mono"/>
      <p:regular r:id="rId41"/>
      <p:bold r:id="rId42"/>
      <p:italic r:id="rId43"/>
      <p:boldItalic r:id="rId4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1EC5A96-1117-429B-B245-832C83FD866D}">
  <a:tblStyle styleId="{11EC5A96-1117-429B-B245-832C83FD866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font" Target="fonts/RobotoLight-boldItalic.fntdata"/><Relationship Id="rId20" Type="http://schemas.openxmlformats.org/officeDocument/2006/relationships/slide" Target="slides/slide13.xml"/><Relationship Id="rId42" Type="http://schemas.openxmlformats.org/officeDocument/2006/relationships/font" Target="fonts/RobotoMono-bold.fntdata"/><Relationship Id="rId41" Type="http://schemas.openxmlformats.org/officeDocument/2006/relationships/font" Target="fonts/RobotoMono-regular.fntdata"/><Relationship Id="rId22" Type="http://schemas.openxmlformats.org/officeDocument/2006/relationships/slide" Target="slides/slide15.xml"/><Relationship Id="rId44" Type="http://schemas.openxmlformats.org/officeDocument/2006/relationships/font" Target="fonts/RobotoMono-boldItalic.fntdata"/><Relationship Id="rId21" Type="http://schemas.openxmlformats.org/officeDocument/2006/relationships/slide" Target="slides/slide14.xml"/><Relationship Id="rId43" Type="http://schemas.openxmlformats.org/officeDocument/2006/relationships/font" Target="fonts/RobotoMono-italic.fntdata"/><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slide" Target="slides/slide21.xml"/><Relationship Id="rId27" Type="http://schemas.openxmlformats.org/officeDocument/2006/relationships/slide" Target="slides/slide20.xml"/><Relationship Id="rId5" Type="http://schemas.openxmlformats.org/officeDocument/2006/relationships/slideMaster" Target="slideMasters/slideMaster2.xml"/><Relationship Id="rId6" Type="http://schemas.openxmlformats.org/officeDocument/2006/relationships/slideMaster" Target="slideMasters/slideMaster3.xml"/><Relationship Id="rId29" Type="http://schemas.openxmlformats.org/officeDocument/2006/relationships/font" Target="fonts/RobotoThin-regular.fntdata"/><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font" Target="fonts/RobotoThin-italic.fntdata"/><Relationship Id="rId30" Type="http://schemas.openxmlformats.org/officeDocument/2006/relationships/font" Target="fonts/RobotoThin-bold.fntdata"/><Relationship Id="rId11" Type="http://schemas.openxmlformats.org/officeDocument/2006/relationships/slide" Target="slides/slide4.xml"/><Relationship Id="rId33" Type="http://schemas.openxmlformats.org/officeDocument/2006/relationships/font" Target="fonts/Roboto-regular.fntdata"/><Relationship Id="rId10" Type="http://schemas.openxmlformats.org/officeDocument/2006/relationships/slide" Target="slides/slide3.xml"/><Relationship Id="rId32" Type="http://schemas.openxmlformats.org/officeDocument/2006/relationships/font" Target="fonts/RobotoThin-boldItalic.fntdata"/><Relationship Id="rId13" Type="http://schemas.openxmlformats.org/officeDocument/2006/relationships/slide" Target="slides/slide6.xml"/><Relationship Id="rId35" Type="http://schemas.openxmlformats.org/officeDocument/2006/relationships/font" Target="fonts/Roboto-italic.fntdata"/><Relationship Id="rId12" Type="http://schemas.openxmlformats.org/officeDocument/2006/relationships/slide" Target="slides/slide5.xml"/><Relationship Id="rId34" Type="http://schemas.openxmlformats.org/officeDocument/2006/relationships/font" Target="fonts/Roboto-bold.fntdata"/><Relationship Id="rId15" Type="http://schemas.openxmlformats.org/officeDocument/2006/relationships/slide" Target="slides/slide8.xml"/><Relationship Id="rId37" Type="http://schemas.openxmlformats.org/officeDocument/2006/relationships/font" Target="fonts/RobotoLight-regular.fntdata"/><Relationship Id="rId14" Type="http://schemas.openxmlformats.org/officeDocument/2006/relationships/slide" Target="slides/slide7.xml"/><Relationship Id="rId36" Type="http://schemas.openxmlformats.org/officeDocument/2006/relationships/font" Target="fonts/Roboto-boldItalic.fntdata"/><Relationship Id="rId17" Type="http://schemas.openxmlformats.org/officeDocument/2006/relationships/slide" Target="slides/slide10.xml"/><Relationship Id="rId39" Type="http://schemas.openxmlformats.org/officeDocument/2006/relationships/font" Target="fonts/RobotoLight-italic.fntdata"/><Relationship Id="rId16" Type="http://schemas.openxmlformats.org/officeDocument/2006/relationships/slide" Target="slides/slide9.xml"/><Relationship Id="rId38" Type="http://schemas.openxmlformats.org/officeDocument/2006/relationships/font" Target="fonts/RobotoLight-bold.fntdata"/><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45659" cy="496332"/>
          </a:xfrm>
          <a:prstGeom prst="rect">
            <a:avLst/>
          </a:prstGeom>
          <a:noFill/>
          <a:ln>
            <a:noFill/>
          </a:ln>
        </p:spPr>
        <p:txBody>
          <a:bodyPr anchorCtr="0" anchor="t"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50443" y="0"/>
            <a:ext cx="2945659" cy="496332"/>
          </a:xfrm>
          <a:prstGeom prst="rect">
            <a:avLst/>
          </a:prstGeom>
          <a:noFill/>
          <a:ln>
            <a:noFill/>
          </a:ln>
        </p:spPr>
        <p:txBody>
          <a:bodyPr anchorCtr="0" anchor="t" bIns="91425" lIns="91425" spcFirstLastPara="1" rIns="91425" wrap="square" tIns="91425">
            <a:noAutofit/>
          </a:bodyPr>
          <a:lstStyle>
            <a:lvl1pPr indent="0" lvl="0" mar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79768" y="4715153"/>
            <a:ext cx="5438140" cy="4466987"/>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9428583"/>
            <a:ext cx="2945659" cy="496332"/>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0" lvl="1" marL="457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indent="0" lvl="2" marL="914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indent="0" lvl="3" marL="1371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indent="0" lvl="4" marL="18288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indent="0" lvl="5" marL="22860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indent="0" lvl="6" marL="27432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indent="0" lvl="7" marL="32004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indent="0" lvl="8" marL="3657600"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50443" y="9428583"/>
            <a:ext cx="2945659" cy="496332"/>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aplin.com/developer/api/fxintegration/latest/com/caplin/motif/fx/config/package-summary.html"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g3887e5ded2_0_0: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48" name="Google Shape;248;g3887e5ded2_0_0: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Most banks have their own systems that decide what users are and aren’t allowed to see and do.  </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The Caplin Permissioning Subsystem consists of </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 Permissioning DataSource which interfaces with those bank systems, </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an auth module in the Liberator which enforces those</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Permissions aspect we will talk about is in terms of the messages flowing through Liberator. Trade messages? Price messages? Which ones? ESP? RFS? On which account? Which currency pairs?</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There is also the client side Permissioning API which allows UI elements to accurately reflect what is and isn’t allowed to give a better UX experience. E.g. if the user isn’t allowed to trade on something, then it can remove or disable the trade button. </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Will not talk about client API in this presentation</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As well as this, the auth module within the liberator is also able to redirect subjects, this is used for mapping users requests for prices to different tiers.</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ebbd7fd5e1_0_9: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ebbd7fd5e1_0_9: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Some practicing now</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ebbd7fd5e1_0_31: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ebbd7fd5e1_0_31: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Architecture overview of current permissioning system.</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This is not flexible enough for customer, as the underlying system is not verifying request but Liberator does.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Creating a more flexible system that keeps the main permission checks on the external permissioning system</a:t>
            </a:r>
            <a:endParaRPr sz="1200">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gebbd7fd5e1_0_0: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377" name="Google Shape;377;gebbd7fd5e1_0_0: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Instead of permission rules  we see permission now as a set of User Config</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In the fronted we go from using the old permission API engines to a more User configuration approach loaded into redux</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FXIntegration config specification: </a:t>
            </a:r>
            <a:r>
              <a:rPr lang="en-GB" sz="1200" u="sng">
                <a:solidFill>
                  <a:schemeClr val="hlink"/>
                </a:solidFill>
                <a:latin typeface="Calibri"/>
                <a:ea typeface="Calibri"/>
                <a:cs typeface="Calibri"/>
                <a:sym typeface="Calibri"/>
                <a:hlinkClick r:id="rId2"/>
              </a:rPr>
              <a:t>https://www.caplin.com/developer/api/fxintegration/latest/com/caplin/motif/fx/config/package-summary.html</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t/>
            </a:r>
            <a:endParaRPr sz="1200">
              <a:solidFill>
                <a:schemeClr val="dk1"/>
              </a:solidFill>
              <a:latin typeface="Calibri"/>
              <a:ea typeface="Calibri"/>
              <a:cs typeface="Calibri"/>
              <a:sym typeface="Calibri"/>
            </a:endParaRPr>
          </a:p>
          <a:p>
            <a:pPr indent="-292100" lvl="0" marL="457200" rtl="0" algn="l">
              <a:spcBef>
                <a:spcPts val="0"/>
              </a:spcBef>
              <a:spcAft>
                <a:spcPts val="0"/>
              </a:spcAft>
              <a:buClr>
                <a:schemeClr val="dk1"/>
              </a:buClr>
              <a:buSzPts val="1000"/>
              <a:buFont typeface="Roboto"/>
              <a:buChar char="-"/>
            </a:pPr>
            <a:r>
              <a:rPr lang="en-GB" sz="1000">
                <a:solidFill>
                  <a:schemeClr val="dk1"/>
                </a:solidFill>
                <a:latin typeface="Roboto"/>
                <a:ea typeface="Roboto"/>
                <a:cs typeface="Roboto"/>
                <a:sym typeface="Roboto"/>
              </a:rPr>
              <a:t>Liberator receives Permissions from KeyMaster as part of the keymaster token</a:t>
            </a:r>
            <a:endParaRPr sz="1000">
              <a:solidFill>
                <a:schemeClr val="dk1"/>
              </a:solidFill>
              <a:latin typeface="Roboto"/>
              <a:ea typeface="Roboto"/>
              <a:cs typeface="Roboto"/>
              <a:sym typeface="Roboto"/>
            </a:endParaRPr>
          </a:p>
          <a:p>
            <a:pPr indent="-292100" lvl="0" marL="457200" rtl="0" algn="l">
              <a:spcBef>
                <a:spcPts val="0"/>
              </a:spcBef>
              <a:spcAft>
                <a:spcPts val="0"/>
              </a:spcAft>
              <a:buClr>
                <a:schemeClr val="dk1"/>
              </a:buClr>
              <a:buSzPts val="1000"/>
              <a:buFont typeface="Roboto"/>
              <a:buChar char="-"/>
            </a:pPr>
            <a:r>
              <a:rPr lang="en-GB" sz="1000">
                <a:solidFill>
                  <a:schemeClr val="dk1"/>
                </a:solidFill>
                <a:latin typeface="Roboto"/>
                <a:ea typeface="Roboto"/>
                <a:cs typeface="Roboto"/>
                <a:sym typeface="Roboto"/>
              </a:rPr>
              <a:t>If permissioning need to be </a:t>
            </a:r>
            <a:r>
              <a:rPr lang="en-GB" sz="1000">
                <a:solidFill>
                  <a:schemeClr val="dk1"/>
                </a:solidFill>
                <a:latin typeface="Roboto"/>
                <a:ea typeface="Roboto"/>
                <a:cs typeface="Roboto"/>
                <a:sym typeface="Roboto"/>
              </a:rPr>
              <a:t>enforced</a:t>
            </a:r>
            <a:r>
              <a:rPr lang="en-GB" sz="1000">
                <a:solidFill>
                  <a:schemeClr val="dk1"/>
                </a:solidFill>
                <a:latin typeface="Roboto"/>
                <a:ea typeface="Roboto"/>
                <a:cs typeface="Roboto"/>
                <a:sym typeface="Roboto"/>
              </a:rPr>
              <a:t> in Caplin stack thats needs to be implemented in each adapter e.g pricing/trading</a:t>
            </a:r>
            <a:endParaRPr sz="1000">
              <a:solidFill>
                <a:schemeClr val="dk1"/>
              </a:solidFill>
              <a:latin typeface="Roboto"/>
              <a:ea typeface="Roboto"/>
              <a:cs typeface="Roboto"/>
              <a:sym typeface="Roboto"/>
            </a:endParaRPr>
          </a:p>
          <a:p>
            <a:pPr indent="0" lvl="0" marL="457200" rtl="0" algn="l">
              <a:spcBef>
                <a:spcPts val="0"/>
              </a:spcBef>
              <a:spcAft>
                <a:spcPts val="0"/>
              </a:spcAft>
              <a:buNone/>
            </a:pPr>
            <a:r>
              <a:t/>
            </a:r>
            <a:endParaRPr sz="1000">
              <a:solidFill>
                <a:schemeClr val="dk1"/>
              </a:solidFill>
              <a:latin typeface="Roboto"/>
              <a:ea typeface="Roboto"/>
              <a:cs typeface="Roboto"/>
              <a:sym typeface="Roboto"/>
            </a:endParaRPr>
          </a:p>
          <a:p>
            <a:pPr indent="0" lvl="0" marL="0" rtl="0" algn="l">
              <a:spcBef>
                <a:spcPts val="0"/>
              </a:spcBef>
              <a:spcAft>
                <a:spcPts val="0"/>
              </a:spcAft>
              <a:buNone/>
            </a:pPr>
            <a:r>
              <a:rPr lang="en-GB" sz="1000">
                <a:latin typeface="Roboto"/>
                <a:ea typeface="Roboto"/>
                <a:cs typeface="Roboto"/>
                <a:sym typeface="Roboto"/>
              </a:rPr>
              <a:t>The end point is that:</a:t>
            </a:r>
            <a:endParaRPr sz="1000">
              <a:latin typeface="Roboto"/>
              <a:ea typeface="Roboto"/>
              <a:cs typeface="Roboto"/>
              <a:sym typeface="Roboto"/>
            </a:endParaRPr>
          </a:p>
          <a:p>
            <a:pPr indent="-228600" lvl="0" marL="457200" rtl="0" algn="l">
              <a:spcBef>
                <a:spcPts val="0"/>
              </a:spcBef>
              <a:spcAft>
                <a:spcPts val="0"/>
              </a:spcAft>
              <a:buSzPts val="1000"/>
              <a:buFont typeface="Roboto"/>
              <a:buNone/>
            </a:pPr>
            <a:r>
              <a:rPr lang="en-GB" sz="1000">
                <a:latin typeface="Roboto"/>
                <a:ea typeface="Roboto"/>
                <a:cs typeface="Roboto"/>
                <a:sym typeface="Roboto"/>
              </a:rPr>
              <a:t>The UI will listen to config to control what’s on screen</a:t>
            </a:r>
            <a:endParaRPr sz="1000">
              <a:latin typeface="Roboto"/>
              <a:ea typeface="Roboto"/>
              <a:cs typeface="Roboto"/>
              <a:sym typeface="Roboto"/>
            </a:endParaRPr>
          </a:p>
          <a:p>
            <a:pPr indent="-228600" lvl="0" marL="457200" rtl="0" algn="l">
              <a:spcBef>
                <a:spcPts val="0"/>
              </a:spcBef>
              <a:spcAft>
                <a:spcPts val="0"/>
              </a:spcAft>
              <a:buSzPts val="1000"/>
              <a:buFont typeface="Roboto"/>
              <a:buNone/>
            </a:pPr>
            <a:r>
              <a:rPr lang="en-GB" sz="1000">
                <a:latin typeface="Roboto"/>
                <a:ea typeface="Roboto"/>
                <a:cs typeface="Roboto"/>
                <a:sym typeface="Roboto"/>
              </a:rPr>
              <a:t>Liberator does a broad permission check (eg can this user write to pro subjects</a:t>
            </a:r>
            <a:endParaRPr sz="1000">
              <a:latin typeface="Roboto"/>
              <a:ea typeface="Roboto"/>
              <a:cs typeface="Roboto"/>
              <a:sym typeface="Roboto"/>
            </a:endParaRPr>
          </a:p>
          <a:p>
            <a:pPr indent="-228600" lvl="0" marL="457200" rtl="0" algn="l">
              <a:spcBef>
                <a:spcPts val="0"/>
              </a:spcBef>
              <a:spcAft>
                <a:spcPts val="0"/>
              </a:spcAft>
              <a:buSzPts val="1000"/>
              <a:buFont typeface="Roboto"/>
              <a:buNone/>
            </a:pPr>
            <a:r>
              <a:rPr lang="en-GB" sz="1000">
                <a:latin typeface="Roboto"/>
                <a:ea typeface="Roboto"/>
                <a:cs typeface="Roboto"/>
                <a:sym typeface="Roboto"/>
              </a:rPr>
              <a:t>The datasource/backend does the fine grained check (eg can this user trade this currency pair and tenor)</a:t>
            </a:r>
            <a:endParaRPr sz="1000">
              <a:latin typeface="Roboto"/>
              <a:ea typeface="Roboto"/>
              <a:cs typeface="Roboto"/>
              <a:sym typeface="Roboto"/>
            </a:endParaRPr>
          </a:p>
          <a:p>
            <a:pPr indent="0" lvl="0" marL="0" rtl="0" algn="l">
              <a:spcBef>
                <a:spcPts val="0"/>
              </a:spcBef>
              <a:spcAft>
                <a:spcPts val="0"/>
              </a:spcAft>
              <a:buNone/>
            </a:pPr>
            <a:r>
              <a:t/>
            </a:r>
            <a:endParaRPr sz="1000">
              <a:latin typeface="Roboto"/>
              <a:ea typeface="Roboto"/>
              <a:cs typeface="Roboto"/>
              <a:sym typeface="Roboto"/>
            </a:endParaRPr>
          </a:p>
          <a:p>
            <a:pPr indent="0" lvl="0" marL="0" rtl="0" algn="l">
              <a:spcBef>
                <a:spcPts val="0"/>
              </a:spcBef>
              <a:spcAft>
                <a:spcPts val="0"/>
              </a:spcAft>
              <a:buNone/>
            </a:pPr>
            <a:r>
              <a:rPr lang="en-GB" sz="1000">
                <a:latin typeface="Roboto"/>
                <a:ea typeface="Roboto"/>
                <a:cs typeface="Roboto"/>
                <a:sym typeface="Roboto"/>
              </a:rPr>
              <a:t>This allows the frontend to receive nice error messages for RFS trades etc</a:t>
            </a:r>
            <a:endParaRPr sz="1000">
              <a:latin typeface="Roboto"/>
              <a:ea typeface="Roboto"/>
              <a:cs typeface="Roboto"/>
              <a:sym typeface="Roboto"/>
            </a:endParaRPr>
          </a:p>
          <a:p>
            <a:pPr indent="0" lvl="0" marL="0" rtl="0" algn="l">
              <a:spcBef>
                <a:spcPts val="0"/>
              </a:spcBef>
              <a:spcAft>
                <a:spcPts val="0"/>
              </a:spcAft>
              <a:buNone/>
            </a:pPr>
            <a:r>
              <a:rPr lang="en-GB" sz="1000">
                <a:latin typeface="Roboto"/>
                <a:ea typeface="Roboto"/>
                <a:cs typeface="Roboto"/>
                <a:sym typeface="Roboto"/>
              </a:rPr>
              <a:t>Benefits:</a:t>
            </a:r>
            <a:endParaRPr sz="1000">
              <a:latin typeface="Roboto"/>
              <a:ea typeface="Roboto"/>
              <a:cs typeface="Roboto"/>
              <a:sym typeface="Roboto"/>
            </a:endParaRPr>
          </a:p>
          <a:p>
            <a:pPr indent="-228600" lvl="0" marL="457200" rtl="0" algn="l">
              <a:spcBef>
                <a:spcPts val="0"/>
              </a:spcBef>
              <a:spcAft>
                <a:spcPts val="0"/>
              </a:spcAft>
              <a:buSzPts val="1000"/>
              <a:buFont typeface="Roboto"/>
              <a:buNone/>
            </a:pPr>
            <a:r>
              <a:rPr lang="en-GB" sz="1000">
                <a:latin typeface="Roboto"/>
                <a:ea typeface="Roboto"/>
                <a:cs typeface="Roboto"/>
                <a:sym typeface="Roboto"/>
              </a:rPr>
              <a:t>Is dealt with by config subject</a:t>
            </a:r>
            <a:endParaRPr sz="1000">
              <a:latin typeface="Roboto"/>
              <a:ea typeface="Roboto"/>
              <a:cs typeface="Roboto"/>
              <a:sym typeface="Roboto"/>
            </a:endParaRPr>
          </a:p>
          <a:p>
            <a:pPr indent="-228600" lvl="0" marL="457200" rtl="0" algn="l">
              <a:spcBef>
                <a:spcPts val="0"/>
              </a:spcBef>
              <a:spcAft>
                <a:spcPts val="0"/>
              </a:spcAft>
              <a:buSzPts val="1000"/>
              <a:buFont typeface="Roboto"/>
              <a:buNone/>
            </a:pPr>
            <a:r>
              <a:rPr lang="en-GB" sz="1000">
                <a:latin typeface="Roboto"/>
                <a:ea typeface="Roboto"/>
                <a:cs typeface="Roboto"/>
                <a:sym typeface="Roboto"/>
              </a:rPr>
              <a:t>Is dealt with by any auth module. </a:t>
            </a:r>
            <a:endParaRPr sz="1000">
              <a:latin typeface="Roboto"/>
              <a:ea typeface="Roboto"/>
              <a:cs typeface="Roboto"/>
              <a:sym typeface="Roboto"/>
            </a:endParaRPr>
          </a:p>
          <a:p>
            <a:pPr indent="-228600" lvl="0" marL="457200" rtl="0" algn="l">
              <a:spcBef>
                <a:spcPts val="0"/>
              </a:spcBef>
              <a:spcAft>
                <a:spcPts val="0"/>
              </a:spcAft>
              <a:buSzPts val="1000"/>
              <a:buFont typeface="Roboto"/>
              <a:buNone/>
            </a:pPr>
            <a:r>
              <a:rPr lang="en-GB" sz="1000">
                <a:latin typeface="Roboto"/>
                <a:ea typeface="Roboto"/>
                <a:cs typeface="Roboto"/>
                <a:sym typeface="Roboto"/>
              </a:rPr>
              <a:t>The plan is to migrate everyone over Tokenauth as we’ve done in Caplin One. </a:t>
            </a:r>
            <a:endParaRPr sz="1000">
              <a:latin typeface="Roboto"/>
              <a:ea typeface="Roboto"/>
              <a:cs typeface="Roboto"/>
              <a:sym typeface="Roboto"/>
            </a:endParaRPr>
          </a:p>
          <a:p>
            <a:pPr indent="-228600" lvl="0" marL="457200" rtl="0" algn="l">
              <a:spcBef>
                <a:spcPts val="0"/>
              </a:spcBef>
              <a:spcAft>
                <a:spcPts val="0"/>
              </a:spcAft>
              <a:buSzPts val="1000"/>
              <a:buFont typeface="Roboto"/>
              <a:buNone/>
            </a:pPr>
            <a:r>
              <a:rPr lang="en-GB" sz="1000">
                <a:latin typeface="Roboto"/>
                <a:ea typeface="Roboto"/>
                <a:cs typeface="Roboto"/>
                <a:sym typeface="Roboto"/>
              </a:rPr>
              <a:t>For the transition period people can still use PAM but it does mean that information is published twice by the adapter and the frontend ends up with a blunt “write denied” rather than a nice trade model error</a:t>
            </a:r>
            <a:endParaRPr sz="1000">
              <a:latin typeface="Roboto"/>
              <a:ea typeface="Roboto"/>
              <a:cs typeface="Roboto"/>
              <a:sym typeface="Roboto"/>
            </a:endParaRPr>
          </a:p>
          <a:p>
            <a:pPr indent="-228600" lvl="0" marL="457200" rtl="0" algn="l">
              <a:spcBef>
                <a:spcPts val="0"/>
              </a:spcBef>
              <a:spcAft>
                <a:spcPts val="0"/>
              </a:spcAft>
              <a:buSzPts val="1000"/>
              <a:buFont typeface="Roboto"/>
              <a:buNone/>
            </a:pPr>
            <a:r>
              <a:rPr lang="en-GB" sz="1000">
                <a:latin typeface="Roboto"/>
                <a:ea typeface="Roboto"/>
                <a:cs typeface="Roboto"/>
                <a:sym typeface="Roboto"/>
              </a:rPr>
              <a:t>The sensible assumption is that this validation already exists in the trading system.</a:t>
            </a:r>
            <a:endParaRPr sz="1000">
              <a:latin typeface="Roboto"/>
              <a:ea typeface="Roboto"/>
              <a:cs typeface="Roboto"/>
              <a:sym typeface="Roboto"/>
            </a:endParaRPr>
          </a:p>
          <a:p>
            <a:pPr indent="0" lvl="0" marL="0" rtl="0" algn="l">
              <a:spcBef>
                <a:spcPts val="0"/>
              </a:spcBef>
              <a:spcAft>
                <a:spcPts val="0"/>
              </a:spcAft>
              <a:buNone/>
            </a:pPr>
            <a:r>
              <a:t/>
            </a:r>
            <a:endParaRPr sz="1000">
              <a:latin typeface="Roboto"/>
              <a:ea typeface="Roboto"/>
              <a:cs typeface="Roboto"/>
              <a:sym typeface="Roboto"/>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ebbd7fd5e1_0_88: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p:spPr>
      </p:sp>
      <p:sp>
        <p:nvSpPr>
          <p:cNvPr id="405" name="Google Shape;405;gebbd7fd5e1_0_88:notes"/>
          <p:cNvSpPr txBox="1"/>
          <p:nvPr>
            <p:ph idx="1" type="body"/>
          </p:nvPr>
        </p:nvSpPr>
        <p:spPr>
          <a:xfrm>
            <a:off x="679768" y="4715153"/>
            <a:ext cx="5438100" cy="446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gebbd7fd5e1_0_88:notes"/>
          <p:cNvSpPr txBox="1"/>
          <p:nvPr>
            <p:ph idx="12" type="sldNum"/>
          </p:nvPr>
        </p:nvSpPr>
        <p:spPr>
          <a:xfrm>
            <a:off x="3850443" y="9428583"/>
            <a:ext cx="2945700" cy="496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1" name="Shape 411"/>
        <p:cNvGrpSpPr/>
        <p:nvPr/>
      </p:nvGrpSpPr>
      <p:grpSpPr>
        <a:xfrm>
          <a:off x="0" y="0"/>
          <a:ext cx="0" cy="0"/>
          <a:chOff x="0" y="0"/>
          <a:chExt cx="0" cy="0"/>
        </a:xfrm>
      </p:grpSpPr>
      <p:sp>
        <p:nvSpPr>
          <p:cNvPr id="412" name="Google Shape;412;gebbd7fd5e1_0_80: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p:spPr>
      </p:sp>
      <p:sp>
        <p:nvSpPr>
          <p:cNvPr id="413" name="Google Shape;413;gebbd7fd5e1_0_80:notes"/>
          <p:cNvSpPr txBox="1"/>
          <p:nvPr>
            <p:ph idx="1" type="body"/>
          </p:nvPr>
        </p:nvSpPr>
        <p:spPr>
          <a:xfrm>
            <a:off x="679768" y="4715153"/>
            <a:ext cx="5438100" cy="446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gebbd7fd5e1_0_80:notes"/>
          <p:cNvSpPr txBox="1"/>
          <p:nvPr>
            <p:ph idx="12" type="sldNum"/>
          </p:nvPr>
        </p:nvSpPr>
        <p:spPr>
          <a:xfrm>
            <a:off x="3850443" y="9428583"/>
            <a:ext cx="2945700" cy="496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f0f031739a_0_0:notes"/>
          <p:cNvSpPr/>
          <p:nvPr>
            <p:ph idx="2" type="sldImg"/>
          </p:nvPr>
        </p:nvSpPr>
        <p:spPr>
          <a:xfrm>
            <a:off x="90487" y="744538"/>
            <a:ext cx="6616800" cy="37227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f0f031739a_0_0:notes"/>
          <p:cNvSpPr txBox="1"/>
          <p:nvPr>
            <p:ph idx="1" type="body"/>
          </p:nvPr>
        </p:nvSpPr>
        <p:spPr>
          <a:xfrm>
            <a:off x="679768" y="4715153"/>
            <a:ext cx="5438100" cy="44670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gf0f031739a_0_0:notes"/>
          <p:cNvSpPr txBox="1"/>
          <p:nvPr>
            <p:ph idx="12" type="sldNum"/>
          </p:nvPr>
        </p:nvSpPr>
        <p:spPr>
          <a:xfrm>
            <a:off x="3850443" y="9428583"/>
            <a:ext cx="2945700" cy="496200"/>
          </a:xfrm>
          <a:prstGeom prst="rect">
            <a:avLst/>
          </a:prstGeom>
        </p:spPr>
        <p:txBody>
          <a:bodyPr anchorCtr="0" anchor="b" bIns="45700" lIns="91425" spcFirstLastPara="1" rIns="91425" wrap="square" tIns="45700">
            <a:noAutofit/>
          </a:bodyPr>
          <a:lstStyle/>
          <a:p>
            <a:pPr indent="0" lvl="0" marL="0" rtl="0" algn="r">
              <a:spcBef>
                <a:spcPts val="0"/>
              </a:spcBef>
              <a:spcAft>
                <a:spcPts val="0"/>
              </a:spcAft>
              <a:buClr>
                <a:srgbClr val="000000"/>
              </a:buClr>
              <a:buFont typeface="Arial"/>
              <a:buNone/>
            </a:pPr>
            <a:fld id="{00000000-1234-1234-1234-123412341234}" type="slidenum">
              <a:rPr lang="en-GB"/>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3887e5ded2_0_121: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3887e5ded2_0_121: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Some practicing now</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7ca31da6ac_0_0: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7ca31da6ac_0_0: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6" name="Shape 446"/>
        <p:cNvGrpSpPr/>
        <p:nvPr/>
      </p:nvGrpSpPr>
      <p:grpSpPr>
        <a:xfrm>
          <a:off x="0" y="0"/>
          <a:ext cx="0" cy="0"/>
          <a:chOff x="0" y="0"/>
          <a:chExt cx="0" cy="0"/>
        </a:xfrm>
      </p:grpSpPr>
      <p:sp>
        <p:nvSpPr>
          <p:cNvPr id="447" name="Google Shape;447;g7ca31da6ac_0_19: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448" name="Google Shape;448;g7ca31da6ac_0_19: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7ca31da6ac_0_46: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7ca31da6ac_0_46: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7928722de4_1_0: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7928722de4_1_0: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At one end (bottom) All banks have some sort of db or system which details which users can be authenticated on to the system and what they are authorized to see and do, and keeping this info up to date</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At the other end (top) This reflects in the client application. You and colleague see own accounts.</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But if colleague is hacker and you have JS client, he can alter this client to request some of your data = security flaw.</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So what is the right way of handling this in the Caplin Platform?</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Liberator has an AUTH module embedded within it. </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It’s role is to enforce the permissions defined in the bank’s system</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It prevents clients from making requests which they are not authorised to make.</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Of course, just like we have PricingIA and TradingIA. We also need a Permissions IA whose role is:</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Connect to and integrate with bank system providing Permission information.</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Retrieve permission information and propagate this to Liberator</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Propagate updates to Liberator</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It is implemented using the Permissioning Integration API. </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When a client logs in, Liberator requests those permissions from the IA and the IA provides them. Before the permissions are received from Liberator, that client cannot see or trade anything.</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Validation occurs at every layer.  </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At the first layer, the client code tries to ensure that the user doesn’t try to do things they are not allowed to. </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At the Liberator, messages are policed depending on permissions</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The banks back end systems should also make sure that unpermissioned things are not allowed.</a:t>
            </a:r>
            <a:endParaRPr sz="1200">
              <a:solidFill>
                <a:schemeClr val="dk1"/>
              </a:solidFill>
              <a:latin typeface="Calibri"/>
              <a:ea typeface="Calibri"/>
              <a:cs typeface="Calibri"/>
              <a:sym typeface="Calibri"/>
            </a:endParaRPr>
          </a:p>
          <a:p>
            <a:pPr indent="0" lvl="0" marL="0" rtl="0" algn="l">
              <a:spcBef>
                <a:spcPts val="0"/>
              </a:spcBef>
              <a:spcAft>
                <a:spcPts val="0"/>
              </a:spcAft>
              <a:buClr>
                <a:schemeClr val="dk1"/>
              </a:buClr>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g7ca31da6ac_0_75: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488" name="Google Shape;488;g7ca31da6ac_0_75: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g7ca31da6ac_0_89: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515" name="Google Shape;515;g7ca31da6ac_0_89: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887e5ded2_0_244: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887e5ded2_0_244: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304800" lvl="0" marL="457200" rtl="0" algn="l">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Most message look like the following example.</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How does our permissioning system create complex rules over this data?</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3887e5ded2_0_294: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70" name="Google Shape;270;g3887e5ded2_0_294: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Calibri"/>
                <a:ea typeface="Calibri"/>
                <a:cs typeface="Calibri"/>
                <a:sym typeface="Calibri"/>
              </a:rPr>
              <a:t>It can create complex rules from simply identifying, matching and categorising </a:t>
            </a:r>
            <a:endParaRPr sz="1200">
              <a:solidFill>
                <a:schemeClr val="dk1"/>
              </a:solidFill>
              <a:latin typeface="Calibri"/>
              <a:ea typeface="Calibri"/>
              <a:cs typeface="Calibri"/>
              <a:sym typeface="Calibri"/>
            </a:endParaRPr>
          </a:p>
          <a:p>
            <a:pPr indent="-317500" lvl="0" marL="457200" rtl="0" algn="l">
              <a:spcBef>
                <a:spcPts val="0"/>
              </a:spcBef>
              <a:spcAft>
                <a:spcPts val="0"/>
              </a:spcAft>
              <a:buClr>
                <a:schemeClr val="dk1"/>
              </a:buClr>
              <a:buSzPts val="1400"/>
              <a:buChar char="-"/>
            </a:pPr>
            <a:r>
              <a:rPr lang="en-GB" sz="1200">
                <a:solidFill>
                  <a:schemeClr val="dk1"/>
                </a:solidFill>
                <a:latin typeface="Calibri"/>
                <a:ea typeface="Calibri"/>
                <a:cs typeface="Calibri"/>
                <a:sym typeface="Calibri"/>
              </a:rPr>
              <a:t>Combination of subjects and field-sets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Account?</a:t>
            </a:r>
            <a:endParaRPr sz="1200">
              <a:solidFill>
                <a:schemeClr val="dk1"/>
              </a:solidFill>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3887e5ded2_1_135: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3887e5ded2_1_135: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We can apply permissions to individual users or groups of users:</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Users can be in many groups, which leads to multiple inheritance of permissions.  </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The actual management of the users is normally done by the bank system.</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The abstract concept of “a permission” is defined in terms of whether to </a:t>
            </a:r>
            <a:r>
              <a:rPr b="1" lang="en-GB" sz="1200">
                <a:solidFill>
                  <a:schemeClr val="dk1"/>
                </a:solidFill>
                <a:latin typeface="Calibri"/>
                <a:ea typeface="Calibri"/>
                <a:cs typeface="Calibri"/>
                <a:sym typeface="Calibri"/>
              </a:rPr>
              <a:t>allow</a:t>
            </a:r>
            <a:r>
              <a:rPr lang="en-GB" sz="1200">
                <a:solidFill>
                  <a:schemeClr val="dk1"/>
                </a:solidFill>
                <a:latin typeface="Calibri"/>
                <a:ea typeface="Calibri"/>
                <a:cs typeface="Calibri"/>
                <a:sym typeface="Calibri"/>
              </a:rPr>
              <a:t> or </a:t>
            </a:r>
            <a:r>
              <a:rPr b="1" lang="en-GB" sz="1200">
                <a:solidFill>
                  <a:schemeClr val="dk1"/>
                </a:solidFill>
                <a:latin typeface="Calibri"/>
                <a:ea typeface="Calibri"/>
                <a:cs typeface="Calibri"/>
                <a:sym typeface="Calibri"/>
              </a:rPr>
              <a:t>deny</a:t>
            </a:r>
            <a:r>
              <a:rPr lang="en-GB" sz="1200">
                <a:solidFill>
                  <a:schemeClr val="dk1"/>
                </a:solidFill>
                <a:latin typeface="Calibri"/>
                <a:ea typeface="Calibri"/>
                <a:cs typeface="Calibri"/>
                <a:sym typeface="Calibri"/>
              </a:rPr>
              <a:t> an </a:t>
            </a:r>
            <a:r>
              <a:rPr b="1" lang="en-GB" sz="1200">
                <a:solidFill>
                  <a:schemeClr val="dk1"/>
                </a:solidFill>
                <a:latin typeface="Calibri"/>
                <a:ea typeface="Calibri"/>
                <a:cs typeface="Calibri"/>
                <a:sym typeface="Calibri"/>
              </a:rPr>
              <a:t>action</a:t>
            </a:r>
            <a:r>
              <a:rPr lang="en-GB" sz="1200">
                <a:solidFill>
                  <a:schemeClr val="dk1"/>
                </a:solidFill>
                <a:latin typeface="Calibri"/>
                <a:ea typeface="Calibri"/>
                <a:cs typeface="Calibri"/>
                <a:sym typeface="Calibri"/>
              </a:rPr>
              <a:t> on a </a:t>
            </a:r>
            <a:r>
              <a:rPr b="1" lang="en-GB" sz="1200">
                <a:solidFill>
                  <a:schemeClr val="dk1"/>
                </a:solidFill>
                <a:latin typeface="Calibri"/>
                <a:ea typeface="Calibri"/>
                <a:cs typeface="Calibri"/>
                <a:sym typeface="Calibri"/>
              </a:rPr>
              <a:t>product</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We also group permissions into </a:t>
            </a:r>
            <a:r>
              <a:rPr b="1" lang="en-GB" sz="1200">
                <a:solidFill>
                  <a:schemeClr val="dk1"/>
                </a:solidFill>
                <a:latin typeface="Calibri"/>
                <a:ea typeface="Calibri"/>
                <a:cs typeface="Calibri"/>
                <a:sym typeface="Calibri"/>
              </a:rPr>
              <a:t>namespaces</a:t>
            </a:r>
            <a:r>
              <a:rPr lang="en-GB"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The namespace is primarily a querying tool.  This allows e.g. drop downs to request all of the permissions in a particular namespace to display them.</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8" name="Shape 298"/>
        <p:cNvGrpSpPr/>
        <p:nvPr/>
      </p:nvGrpSpPr>
      <p:grpSpPr>
        <a:xfrm>
          <a:off x="0" y="0"/>
          <a:ext cx="0" cy="0"/>
          <a:chOff x="0" y="0"/>
          <a:chExt cx="0" cy="0"/>
        </a:xfrm>
      </p:grpSpPr>
      <p:sp>
        <p:nvSpPr>
          <p:cNvPr id="299" name="Google Shape;299;g3887e5ded2_1_164: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300" name="Google Shape;300;g3887e5ded2_1_164: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What are Products, Actions, Namespaces?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 Product: </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Is what the permission relates to e.g. a container/subject/instrument. </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Usually the same as the name of a relevant object in Liberator e.g. /FX/GBPUSD</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The product part of a permission can be a regex to match multiple products.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An Action: </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Is what you can(not) do </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e.g. VIEW or TRADE or custom action like ESP</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 Namespace:</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Just a name to under which to classify one or more permission rules.</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So that the client can request all related permissions under a particular namespace.</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0" name="Shape 340"/>
        <p:cNvGrpSpPr/>
        <p:nvPr/>
      </p:nvGrpSpPr>
      <p:grpSpPr>
        <a:xfrm>
          <a:off x="0" y="0"/>
          <a:ext cx="0" cy="0"/>
          <a:chOff x="0" y="0"/>
          <a:chExt cx="0" cy="0"/>
        </a:xfrm>
      </p:grpSpPr>
      <p:sp>
        <p:nvSpPr>
          <p:cNvPr id="341" name="Google Shape;341;g3887e5ded2_1_224: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342" name="Google Shape;342;g3887e5ded2_1_224: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How can we organize the permissions which we define?</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Consider this system which defines what settlement dates can be picked for fwd trades by a number of users.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Inheritance</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Users have own Permissions + those they inherit from group</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Masking</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Users may inherit group permissions, but these may be masked at individual level.</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Note where contradicting permissions coming from different levels, DENY always wins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Multiple Inheritance</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 user can be defined in more than one group and inherits permissions from all groups.</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Note, again where there is a conflict, deny always wins</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Note also, when a user tries to perform an action for which there is no allow or deny permission defined, he is always denied.</a:t>
            </a:r>
            <a:endParaRPr sz="1200">
              <a:solidFill>
                <a:schemeClr val="dk1"/>
              </a:solidFill>
              <a:latin typeface="Calibri"/>
              <a:ea typeface="Calibri"/>
              <a:cs typeface="Calibri"/>
              <a:sym typeface="Calibri"/>
            </a:endParaRPr>
          </a:p>
          <a:p>
            <a:pPr indent="0" lvl="0" marL="0" rtl="0" algn="l">
              <a:spcBef>
                <a:spcPts val="0"/>
              </a:spcBef>
              <a:spcAft>
                <a:spcPts val="0"/>
              </a:spcAft>
              <a:buClr>
                <a:srgbClr val="000000"/>
              </a:buClr>
              <a:buSzPts val="1100"/>
              <a:buFont typeface="Arial"/>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Clr>
                <a:srgbClr val="000000"/>
              </a:buClr>
              <a:buSzPts val="1100"/>
              <a:buFont typeface="Arial"/>
              <a:buNone/>
            </a:pPr>
            <a:r>
              <a:rPr lang="en-GB" sz="1200">
                <a:solidFill>
                  <a:schemeClr val="dk1"/>
                </a:solidFill>
                <a:latin typeface="Calibri"/>
                <a:ea typeface="Calibri"/>
                <a:cs typeface="Calibri"/>
                <a:sym typeface="Calibri"/>
              </a:rPr>
              <a:t>Group of Group</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g3887e5ded2_1_6: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349" name="Google Shape;349;g3887e5ded2_1_6: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Permissions</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Group</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Font typeface="Calibri"/>
              <a:buChar char="•"/>
            </a:pPr>
            <a:r>
              <a:rPr lang="en-GB" sz="1200">
                <a:solidFill>
                  <a:schemeClr val="dk1"/>
                </a:solidFill>
                <a:latin typeface="Calibri"/>
                <a:ea typeface="Calibri"/>
                <a:cs typeface="Calibri"/>
                <a:sym typeface="Calibri"/>
              </a:rPr>
              <a:t>User</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 simple example</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Top level: All users, allowed, to view, all instruments</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Subgroup Trading users, can also view, Blotter</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User2 Trading users can trade FI and G8 groups</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User3 Trading users can trade FX instruments</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But novice users cannot trade volatile currencies</a:t>
            </a:r>
            <a:endParaRPr sz="1200">
              <a:solidFill>
                <a:schemeClr val="dk1"/>
              </a:solidFill>
              <a:latin typeface="Calibri"/>
              <a:ea typeface="Calibri"/>
              <a:cs typeface="Calibri"/>
              <a:sym typeface="Calibri"/>
            </a:endParaRPr>
          </a:p>
          <a:p>
            <a:pPr indent="-171450" lvl="0" marL="1714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Ask</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Who can see blotter? :: Users 2,3,4</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Can user 2 trade /FX/GBPZAR if it is volatile currency? :: Yes, not novice</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Can user 3 trade G8 currencies if none are volatile? :: No, only user 2 has that permission</a:t>
            </a:r>
            <a:endParaRPr sz="1200">
              <a:solidFill>
                <a:schemeClr val="dk1"/>
              </a:solidFill>
              <a:latin typeface="Calibri"/>
              <a:ea typeface="Calibri"/>
              <a:cs typeface="Calibri"/>
              <a:sym typeface="Calibri"/>
            </a:endParaRPr>
          </a:p>
          <a:p>
            <a:pPr indent="-171450" lvl="1" marL="62865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Can users in Account B do RFQ trades on FX Instruments? :: Depends, only if they are not also novice</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4" name="Shape 354"/>
        <p:cNvGrpSpPr/>
        <p:nvPr/>
      </p:nvGrpSpPr>
      <p:grpSpPr>
        <a:xfrm>
          <a:off x="0" y="0"/>
          <a:ext cx="0" cy="0"/>
          <a:chOff x="0" y="0"/>
          <a:chExt cx="0" cy="0"/>
        </a:xfrm>
      </p:grpSpPr>
      <p:sp>
        <p:nvSpPr>
          <p:cNvPr id="355" name="Google Shape;355;g7ca31da6ac_0_128:notes"/>
          <p:cNvSpPr/>
          <p:nvPr>
            <p:ph idx="2" type="sldImg"/>
          </p:nvPr>
        </p:nvSpPr>
        <p:spPr>
          <a:xfrm>
            <a:off x="377955" y="744497"/>
            <a:ext cx="6042300" cy="3722400"/>
          </a:xfrm>
          <a:custGeom>
            <a:rect b="b" l="l" r="r" t="t"/>
            <a:pathLst>
              <a:path extrusionOk="0" h="120000" w="120000">
                <a:moveTo>
                  <a:pt x="0" y="0"/>
                </a:moveTo>
                <a:lnTo>
                  <a:pt x="120000" y="0"/>
                </a:lnTo>
                <a:lnTo>
                  <a:pt x="120000" y="120000"/>
                </a:lnTo>
                <a:lnTo>
                  <a:pt x="0" y="120000"/>
                </a:lnTo>
                <a:close/>
              </a:path>
            </a:pathLst>
          </a:custGeom>
        </p:spPr>
      </p:sp>
      <p:sp>
        <p:nvSpPr>
          <p:cNvPr id="356" name="Google Shape;356;g7ca31da6ac_0_128:notes"/>
          <p:cNvSpPr txBox="1"/>
          <p:nvPr>
            <p:ph idx="1" type="body"/>
          </p:nvPr>
        </p:nvSpPr>
        <p:spPr>
          <a:xfrm>
            <a:off x="679768" y="4715147"/>
            <a:ext cx="5438100" cy="4467000"/>
          </a:xfrm>
          <a:prstGeom prst="rect">
            <a:avLst/>
          </a:prstGeom>
          <a:noFill/>
          <a:ln>
            <a:noFill/>
          </a:ln>
        </p:spPr>
        <p:txBody>
          <a:bodyPr anchorCtr="0" anchor="ctr" bIns="91425" lIns="91425" spcFirstLastPara="1" rIns="91425" wrap="square" tIns="91425">
            <a:noAutofit/>
          </a:bodyPr>
          <a:lstStyle/>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Let’s take a look at what happens internally in the Liberator auth module after it has received the permission rules from the Permission IA and when it receives a request from a client:</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Client wants to execute a SPOT trade of 1M on GBPUSD. </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It sends a request on trade channel /FT/Trade with fields: TradingType=SPOT, Amount=1M, Instrument=/FX/GBPUSD</a:t>
            </a:r>
            <a:endParaRPr sz="1200">
              <a:solidFill>
                <a:schemeClr val="dk1"/>
              </a:solidFill>
              <a:latin typeface="Calibri"/>
              <a:ea typeface="Calibri"/>
              <a:cs typeface="Calibri"/>
              <a:sym typeface="Calibri"/>
            </a:endParaRPr>
          </a:p>
          <a:p>
            <a:pPr indent="-304800" lvl="0" marL="4572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Request gets to Liberator and auth module tries to determine what the user is trying to do – what action?</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It so happens that there is a (custom) action called “spot trade” which is defined as </a:t>
            </a:r>
            <a:endParaRPr sz="1200">
              <a:solidFill>
                <a:schemeClr val="dk1"/>
              </a:solidFill>
              <a:latin typeface="Calibri"/>
              <a:ea typeface="Calibri"/>
              <a:cs typeface="Calibri"/>
              <a:sym typeface="Calibri"/>
            </a:endParaRPr>
          </a:p>
          <a:p>
            <a:pPr indent="-304800" lvl="2" marL="13716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 request </a:t>
            </a:r>
            <a:endParaRPr sz="1200">
              <a:solidFill>
                <a:schemeClr val="dk1"/>
              </a:solidFill>
              <a:latin typeface="Calibri"/>
              <a:ea typeface="Calibri"/>
              <a:cs typeface="Calibri"/>
              <a:sym typeface="Calibri"/>
            </a:endParaRPr>
          </a:p>
          <a:p>
            <a:pPr indent="-304800" lvl="2" marL="13716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on /FT/Trade</a:t>
            </a:r>
            <a:endParaRPr sz="1200">
              <a:solidFill>
                <a:schemeClr val="dk1"/>
              </a:solidFill>
              <a:latin typeface="Calibri"/>
              <a:ea typeface="Calibri"/>
              <a:cs typeface="Calibri"/>
              <a:sym typeface="Calibri"/>
            </a:endParaRPr>
          </a:p>
          <a:p>
            <a:pPr indent="-304800" lvl="2" marL="13716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With a TradingType field on it = SPOT</a:t>
            </a:r>
            <a:endParaRPr sz="1200">
              <a:solidFill>
                <a:schemeClr val="dk1"/>
              </a:solidFill>
              <a:latin typeface="Calibri"/>
              <a:ea typeface="Calibri"/>
              <a:cs typeface="Calibri"/>
              <a:sym typeface="Calibri"/>
            </a:endParaRPr>
          </a:p>
          <a:p>
            <a:pPr indent="-304800" lvl="2" marL="13716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For this action, the field representing the product is the Instrument field</a:t>
            </a:r>
            <a:endParaRPr sz="1200">
              <a:solidFill>
                <a:schemeClr val="dk1"/>
              </a:solidFill>
              <a:latin typeface="Calibri"/>
              <a:ea typeface="Calibri"/>
              <a:cs typeface="Calibri"/>
              <a:sym typeface="Calibri"/>
            </a:endParaRPr>
          </a:p>
          <a:p>
            <a:pPr indent="-304800" lvl="1" marL="9144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Auth module asks itself: Can this user do a spot trade for this product?</a:t>
            </a:r>
            <a:endParaRPr sz="1200">
              <a:solidFill>
                <a:schemeClr val="dk1"/>
              </a:solidFill>
              <a:latin typeface="Calibri"/>
              <a:ea typeface="Calibri"/>
              <a:cs typeface="Calibri"/>
              <a:sym typeface="Calibri"/>
            </a:endParaRPr>
          </a:p>
          <a:p>
            <a:pPr indent="-304800" lvl="2" marL="13716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It so happens that there is a permission rule  for this user allowing him to “spot trade” any /FX/GBP* currency pair</a:t>
            </a:r>
            <a:endParaRPr sz="1200">
              <a:solidFill>
                <a:schemeClr val="dk1"/>
              </a:solidFill>
              <a:latin typeface="Calibri"/>
              <a:ea typeface="Calibri"/>
              <a:cs typeface="Calibri"/>
              <a:sym typeface="Calibri"/>
            </a:endParaRPr>
          </a:p>
          <a:p>
            <a:pPr indent="-304800" lvl="2" marL="1371600" rtl="0" algn="l">
              <a:spcBef>
                <a:spcPts val="0"/>
              </a:spcBef>
              <a:spcAft>
                <a:spcPts val="0"/>
              </a:spcAft>
              <a:buClr>
                <a:schemeClr val="dk1"/>
              </a:buClr>
              <a:buSzPts val="1200"/>
              <a:buChar char="-"/>
            </a:pPr>
            <a:r>
              <a:rPr lang="en-GB" sz="1200">
                <a:solidFill>
                  <a:schemeClr val="dk1"/>
                </a:solidFill>
                <a:latin typeface="Calibri"/>
                <a:ea typeface="Calibri"/>
                <a:cs typeface="Calibri"/>
                <a:sym typeface="Calibri"/>
              </a:rPr>
              <a:t>If it had not found a matching ALLOW record, it would have killed the RTTP Message, and sent a not allowed callback back to the client.</a:t>
            </a:r>
            <a:endParaRPr sz="1200">
              <a:solidFill>
                <a:schemeClr val="dk1"/>
              </a:solidFill>
              <a:latin typeface="Calibri"/>
              <a:ea typeface="Calibri"/>
              <a:cs typeface="Calibri"/>
              <a:sym typeface="Calibri"/>
            </a:endParaRPr>
          </a:p>
          <a:p>
            <a:pPr indent="-304800" lvl="0" marL="457200" marR="0" rtl="0" algn="l">
              <a:lnSpc>
                <a:spcPct val="100000"/>
              </a:lnSpc>
              <a:spcBef>
                <a:spcPts val="0"/>
              </a:spcBef>
              <a:spcAft>
                <a:spcPts val="0"/>
              </a:spcAft>
              <a:buClr>
                <a:schemeClr val="dk1"/>
              </a:buClr>
              <a:buSzPts val="1200"/>
              <a:buFont typeface="Calibri"/>
              <a:buChar char="-"/>
            </a:pPr>
            <a:r>
              <a:t/>
            </a:r>
            <a:endParaRPr sz="1200">
              <a:solidFill>
                <a:schemeClr val="dk1"/>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 Id="rId3"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png"/><Relationship Id="rId3"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7.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8.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2.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42.jpg"/><Relationship Id="rId3"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23.png"/><Relationship Id="rId3" Type="http://schemas.openxmlformats.org/officeDocument/2006/relationships/image" Target="../media/image14.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16.png"/><Relationship Id="rId3" Type="http://schemas.openxmlformats.org/officeDocument/2006/relationships/image" Target="../media/image14.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1.jpg"/><Relationship Id="rId3" Type="http://schemas.openxmlformats.org/officeDocument/2006/relationships/image" Target="../media/image15.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 Id="rId2" Type="http://schemas.openxmlformats.org/officeDocument/2006/relationships/image" Target="../media/image35.jpg"/><Relationship Id="rId3" Type="http://schemas.openxmlformats.org/officeDocument/2006/relationships/image" Target="../media/image22.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png"/><Relationship Id="rId3" Type="http://schemas.openxmlformats.org/officeDocument/2006/relationships/image" Target="../media/image9.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20" Type="http://schemas.openxmlformats.org/officeDocument/2006/relationships/image" Target="../media/image45.png"/><Relationship Id="rId11" Type="http://schemas.openxmlformats.org/officeDocument/2006/relationships/image" Target="../media/image33.png"/><Relationship Id="rId22" Type="http://schemas.openxmlformats.org/officeDocument/2006/relationships/image" Target="../media/image51.png"/><Relationship Id="rId10" Type="http://schemas.openxmlformats.org/officeDocument/2006/relationships/image" Target="../media/image27.png"/><Relationship Id="rId21" Type="http://schemas.openxmlformats.org/officeDocument/2006/relationships/image" Target="../media/image43.png"/><Relationship Id="rId13" Type="http://schemas.openxmlformats.org/officeDocument/2006/relationships/image" Target="../media/image36.png"/><Relationship Id="rId12" Type="http://schemas.openxmlformats.org/officeDocument/2006/relationships/image" Target="../media/image34.png"/><Relationship Id="rId23" Type="http://schemas.openxmlformats.org/officeDocument/2006/relationships/image" Target="../media/image47.png"/><Relationship Id="rId1" Type="http://schemas.openxmlformats.org/officeDocument/2006/relationships/slideMaster" Target="../slideMasters/slideMaster3.xml"/><Relationship Id="rId2" Type="http://schemas.openxmlformats.org/officeDocument/2006/relationships/image" Target="../media/image18.png"/><Relationship Id="rId3" Type="http://schemas.openxmlformats.org/officeDocument/2006/relationships/image" Target="../media/image20.png"/><Relationship Id="rId4" Type="http://schemas.openxmlformats.org/officeDocument/2006/relationships/image" Target="../media/image19.png"/><Relationship Id="rId9" Type="http://schemas.openxmlformats.org/officeDocument/2006/relationships/image" Target="../media/image25.png"/><Relationship Id="rId15" Type="http://schemas.openxmlformats.org/officeDocument/2006/relationships/image" Target="../media/image39.png"/><Relationship Id="rId14" Type="http://schemas.openxmlformats.org/officeDocument/2006/relationships/image" Target="../media/image44.png"/><Relationship Id="rId17" Type="http://schemas.openxmlformats.org/officeDocument/2006/relationships/image" Target="../media/image41.png"/><Relationship Id="rId16" Type="http://schemas.openxmlformats.org/officeDocument/2006/relationships/image" Target="../media/image37.png"/><Relationship Id="rId5" Type="http://schemas.openxmlformats.org/officeDocument/2006/relationships/image" Target="../media/image21.png"/><Relationship Id="rId19" Type="http://schemas.openxmlformats.org/officeDocument/2006/relationships/image" Target="../media/image40.png"/><Relationship Id="rId6" Type="http://schemas.openxmlformats.org/officeDocument/2006/relationships/image" Target="../media/image24.png"/><Relationship Id="rId18" Type="http://schemas.openxmlformats.org/officeDocument/2006/relationships/image" Target="../media/image38.png"/><Relationship Id="rId7" Type="http://schemas.openxmlformats.org/officeDocument/2006/relationships/image" Target="../media/image29.png"/><Relationship Id="rId8" Type="http://schemas.openxmlformats.org/officeDocument/2006/relationships/image" Target="../media/image30.png"/></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integration Suite Title">
  <p:cSld name="Caplin integration Suite Title">
    <p:bg>
      <p:bgPr>
        <a:blipFill rotWithShape="1">
          <a:blip r:embed="rId2">
            <a:alphaModFix/>
          </a:blip>
          <a:stretch>
            <a:fillRect b="0" l="0" r="0" t="0"/>
          </a:stretch>
        </a:blipFill>
      </p:bgPr>
    </p:bg>
    <p:spTree>
      <p:nvGrpSpPr>
        <p:cNvPr id="14" name="Shape 14"/>
        <p:cNvGrpSpPr/>
        <p:nvPr/>
      </p:nvGrpSpPr>
      <p:grpSpPr>
        <a:xfrm>
          <a:off x="0" y="0"/>
          <a:ext cx="0" cy="0"/>
          <a:chOff x="0" y="0"/>
          <a:chExt cx="0" cy="0"/>
        </a:xfrm>
      </p:grpSpPr>
      <p:sp>
        <p:nvSpPr>
          <p:cNvPr id="15" name="Google Shape;15;p2"/>
          <p:cNvSpPr txBox="1"/>
          <p:nvPr>
            <p:ph idx="1" type="subTitle"/>
          </p:nvPr>
        </p:nvSpPr>
        <p:spPr>
          <a:xfrm>
            <a:off x="3718560" y="2061210"/>
            <a:ext cx="5039400" cy="13146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sp>
        <p:nvSpPr>
          <p:cNvPr id="16" name="Google Shape;16;p2"/>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pic>
        <p:nvPicPr>
          <p:cNvPr id="17" name="Google Shape;17;p2"/>
          <p:cNvPicPr preferRelativeResize="0"/>
          <p:nvPr/>
        </p:nvPicPr>
        <p:blipFill rotWithShape="1">
          <a:blip r:embed="rId3">
            <a:alphaModFix/>
          </a:blip>
          <a:srcRect b="0" l="0" r="0" t="0"/>
          <a:stretch/>
        </p:blipFill>
        <p:spPr>
          <a:xfrm>
            <a:off x="6637424" y="4289191"/>
            <a:ext cx="2026800" cy="232800"/>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bg>
      <p:bgPr>
        <a:solidFill>
          <a:schemeClr val="lt1"/>
        </a:solidFill>
      </p:bgPr>
    </p:bg>
    <p:spTree>
      <p:nvGrpSpPr>
        <p:cNvPr id="54" name="Shape 54"/>
        <p:cNvGrpSpPr/>
        <p:nvPr/>
      </p:nvGrpSpPr>
      <p:grpSpPr>
        <a:xfrm>
          <a:off x="0" y="0"/>
          <a:ext cx="0" cy="0"/>
          <a:chOff x="0" y="0"/>
          <a:chExt cx="0" cy="0"/>
        </a:xfrm>
      </p:grpSpPr>
      <p:sp>
        <p:nvSpPr>
          <p:cNvPr id="55" name="Google Shape;55;p11"/>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6" name="Shape 56"/>
        <p:cNvGrpSpPr/>
        <p:nvPr/>
      </p:nvGrpSpPr>
      <p:grpSpPr>
        <a:xfrm>
          <a:off x="0" y="0"/>
          <a:ext cx="0" cy="0"/>
          <a:chOff x="0" y="0"/>
          <a:chExt cx="0" cy="0"/>
        </a:xfrm>
      </p:grpSpPr>
      <p:sp>
        <p:nvSpPr>
          <p:cNvPr id="57" name="Google Shape;57;p12"/>
          <p:cNvSpPr txBox="1"/>
          <p:nvPr>
            <p:ph type="title"/>
          </p:nvPr>
        </p:nvSpPr>
        <p:spPr>
          <a:xfrm>
            <a:off x="457204" y="204787"/>
            <a:ext cx="3008400" cy="8715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Clr>
                <a:schemeClr val="dk1"/>
              </a:buClr>
              <a:buSzPts val="1400"/>
              <a:buFont typeface="Arial"/>
              <a:buNone/>
              <a:defRPr b="1" i="0" sz="20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58" name="Google Shape;58;p12"/>
          <p:cNvSpPr txBox="1"/>
          <p:nvPr>
            <p:ph idx="1" type="body"/>
          </p:nvPr>
        </p:nvSpPr>
        <p:spPr>
          <a:xfrm>
            <a:off x="3575050" y="204790"/>
            <a:ext cx="5111700" cy="4389900"/>
          </a:xfrm>
          <a:prstGeom prst="rect">
            <a:avLst/>
          </a:prstGeom>
          <a:noFill/>
          <a:ln>
            <a:noFill/>
          </a:ln>
        </p:spPr>
        <p:txBody>
          <a:bodyPr anchorCtr="0" anchor="t" bIns="91425" lIns="91425" spcFirstLastPara="1" rIns="91425" wrap="square" tIns="91425">
            <a:noAutofit/>
          </a:bodyPr>
          <a:lstStyle>
            <a:lvl1pPr indent="-317500" lvl="0" marL="457200" marR="0" rtl="0" algn="l">
              <a:spcBef>
                <a:spcPts val="560"/>
              </a:spcBef>
              <a:spcAft>
                <a:spcPts val="0"/>
              </a:spcAft>
              <a:buClr>
                <a:schemeClr val="accent6"/>
              </a:buClr>
              <a:buSzPts val="1400"/>
              <a:buFont typeface="Merriweather Sans"/>
              <a:buChar char="▶"/>
              <a:defRPr b="0" i="0" sz="2800" u="none" cap="none" strike="noStrike">
                <a:solidFill>
                  <a:schemeClr val="dk1"/>
                </a:solidFill>
                <a:latin typeface="Arial"/>
                <a:ea typeface="Arial"/>
                <a:cs typeface="Arial"/>
                <a:sym typeface="Aria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59" name="Google Shape;59;p12"/>
          <p:cNvSpPr txBox="1"/>
          <p:nvPr>
            <p:ph idx="2" type="body"/>
          </p:nvPr>
        </p:nvSpPr>
        <p:spPr>
          <a:xfrm>
            <a:off x="457204" y="1076327"/>
            <a:ext cx="3008400" cy="35184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280"/>
              </a:spcBef>
              <a:spcAft>
                <a:spcPts val="0"/>
              </a:spcAft>
              <a:buClr>
                <a:schemeClr val="accent6"/>
              </a:buClr>
              <a:buSzPts val="1600"/>
              <a:buFont typeface="Merriweather Sans"/>
              <a:buNone/>
              <a:defRPr b="0" i="0" sz="1400" u="none" cap="none" strike="noStrike">
                <a:solidFill>
                  <a:schemeClr val="accent6"/>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
        <p:nvSpPr>
          <p:cNvPr id="60" name="Google Shape;60;p12"/>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bg>
      <p:bgPr>
        <a:blipFill rotWithShape="1">
          <a:blip r:embed="rId2">
            <a:alphaModFix/>
          </a:blip>
          <a:stretch>
            <a:fillRect b="0" l="0" r="0" t="0"/>
          </a:stretch>
        </a:blipFill>
      </p:bgPr>
    </p:bg>
    <p:spTree>
      <p:nvGrpSpPr>
        <p:cNvPr id="61" name="Shape 61"/>
        <p:cNvGrpSpPr/>
        <p:nvPr/>
      </p:nvGrpSpPr>
      <p:grpSpPr>
        <a:xfrm>
          <a:off x="0" y="0"/>
          <a:ext cx="0" cy="0"/>
          <a:chOff x="0" y="0"/>
          <a:chExt cx="0" cy="0"/>
        </a:xfrm>
      </p:grpSpPr>
      <p:sp>
        <p:nvSpPr>
          <p:cNvPr id="62" name="Google Shape;62;p13"/>
          <p:cNvSpPr txBox="1"/>
          <p:nvPr>
            <p:ph type="title"/>
          </p:nvPr>
        </p:nvSpPr>
        <p:spPr>
          <a:xfrm>
            <a:off x="1792288" y="3600451"/>
            <a:ext cx="5486400" cy="4251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Clr>
                <a:schemeClr val="accent6"/>
              </a:buClr>
              <a:buSzPts val="1400"/>
              <a:buFont typeface="Arial"/>
              <a:buNone/>
              <a:defRPr b="1" i="0" sz="2000" u="none" cap="none" strike="noStrike">
                <a:solidFill>
                  <a:schemeClr val="accent6"/>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63" name="Google Shape;63;p13"/>
          <p:cNvSpPr/>
          <p:nvPr>
            <p:ph idx="2" type="pic"/>
          </p:nvPr>
        </p:nvSpPr>
        <p:spPr>
          <a:xfrm>
            <a:off x="1792288" y="459581"/>
            <a:ext cx="5486400" cy="3086100"/>
          </a:xfrm>
          <a:prstGeom prst="rect">
            <a:avLst/>
          </a:prstGeom>
          <a:noFill/>
          <a:ln>
            <a:noFill/>
          </a:ln>
        </p:spPr>
        <p:txBody>
          <a:bodyPr anchorCtr="0" anchor="t" bIns="91425" lIns="91425" spcFirstLastPara="1" rIns="91425" wrap="square" tIns="91425">
            <a:noAutofit/>
          </a:bodyPr>
          <a:lstStyle>
            <a:lvl1pPr indent="0" lvl="0" marL="0" marR="0" rtl="0" algn="l">
              <a:spcBef>
                <a:spcPts val="640"/>
              </a:spcBef>
              <a:spcAft>
                <a:spcPts val="0"/>
              </a:spcAft>
              <a:buClr>
                <a:schemeClr val="accent6"/>
              </a:buClr>
              <a:buSzPts val="1400"/>
              <a:buFont typeface="Merriweather Sans"/>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9pPr>
          </a:lstStyle>
          <a:p/>
        </p:txBody>
      </p:sp>
      <p:sp>
        <p:nvSpPr>
          <p:cNvPr id="64" name="Google Shape;64;p13"/>
          <p:cNvSpPr txBox="1"/>
          <p:nvPr>
            <p:ph idx="1" type="body"/>
          </p:nvPr>
        </p:nvSpPr>
        <p:spPr>
          <a:xfrm>
            <a:off x="1792288" y="4025504"/>
            <a:ext cx="5486400" cy="6036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280"/>
              </a:spcBef>
              <a:spcAft>
                <a:spcPts val="0"/>
              </a:spcAft>
              <a:buClr>
                <a:schemeClr val="accent6"/>
              </a:buClr>
              <a:buSzPts val="1600"/>
              <a:buFont typeface="Merriweather Sans"/>
              <a:buNone/>
              <a:defRPr b="0" i="0" sz="1400" u="none" cap="none" strike="noStrike">
                <a:solidFill>
                  <a:schemeClr val="accent6"/>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
        <p:nvSpPr>
          <p:cNvPr id="65" name="Google Shape;65;p13"/>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Direct Title">
  <p:cSld name="Caplin Direct Title">
    <p:bg>
      <p:bgPr>
        <a:blipFill rotWithShape="1">
          <a:blip r:embed="rId2">
            <a:alphaModFix/>
          </a:blip>
          <a:stretch>
            <a:fillRect b="0" l="0" r="0" t="0"/>
          </a:stretch>
        </a:blipFill>
      </p:bgPr>
    </p:bg>
    <p:spTree>
      <p:nvGrpSpPr>
        <p:cNvPr id="66" name="Shape 66"/>
        <p:cNvGrpSpPr/>
        <p:nvPr/>
      </p:nvGrpSpPr>
      <p:grpSpPr>
        <a:xfrm>
          <a:off x="0" y="0"/>
          <a:ext cx="0" cy="0"/>
          <a:chOff x="0" y="0"/>
          <a:chExt cx="0" cy="0"/>
        </a:xfrm>
      </p:grpSpPr>
      <p:sp>
        <p:nvSpPr>
          <p:cNvPr id="67" name="Google Shape;67;p14"/>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68" name="Google Shape;68;p14"/>
          <p:cNvSpPr txBox="1"/>
          <p:nvPr>
            <p:ph idx="1" type="subTitle"/>
          </p:nvPr>
        </p:nvSpPr>
        <p:spPr>
          <a:xfrm>
            <a:off x="3718560" y="2061210"/>
            <a:ext cx="5039400" cy="13146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69" name="Google Shape;69;p14"/>
          <p:cNvPicPr preferRelativeResize="0"/>
          <p:nvPr/>
        </p:nvPicPr>
        <p:blipFill rotWithShape="1">
          <a:blip r:embed="rId3">
            <a:alphaModFix/>
          </a:blip>
          <a:srcRect b="0" l="0" r="0" t="0"/>
          <a:stretch/>
        </p:blipFill>
        <p:spPr>
          <a:xfrm>
            <a:off x="6637424" y="4289191"/>
            <a:ext cx="2026800" cy="232800"/>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Platform Title">
  <p:cSld name="Caplin Platform Title">
    <p:bg>
      <p:bgPr>
        <a:blipFill rotWithShape="1">
          <a:blip r:embed="rId2">
            <a:alphaModFix/>
          </a:blip>
          <a:stretch>
            <a:fillRect b="0" l="0" r="0" t="0"/>
          </a:stretch>
        </a:blipFill>
      </p:bgPr>
    </p:bg>
    <p:spTree>
      <p:nvGrpSpPr>
        <p:cNvPr id="70" name="Shape 70"/>
        <p:cNvGrpSpPr/>
        <p:nvPr/>
      </p:nvGrpSpPr>
      <p:grpSpPr>
        <a:xfrm>
          <a:off x="0" y="0"/>
          <a:ext cx="0" cy="0"/>
          <a:chOff x="0" y="0"/>
          <a:chExt cx="0" cy="0"/>
        </a:xfrm>
      </p:grpSpPr>
      <p:sp>
        <p:nvSpPr>
          <p:cNvPr id="71" name="Google Shape;71;p15"/>
          <p:cNvSpPr txBox="1"/>
          <p:nvPr>
            <p:ph idx="1" type="subTitle"/>
          </p:nvPr>
        </p:nvSpPr>
        <p:spPr>
          <a:xfrm>
            <a:off x="3718560" y="2061210"/>
            <a:ext cx="5039400" cy="13146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sp>
        <p:nvSpPr>
          <p:cNvPr id="72" name="Google Shape;72;p15"/>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pic>
        <p:nvPicPr>
          <p:cNvPr id="73" name="Google Shape;73;p15"/>
          <p:cNvPicPr preferRelativeResize="0"/>
          <p:nvPr/>
        </p:nvPicPr>
        <p:blipFill rotWithShape="1">
          <a:blip r:embed="rId3">
            <a:alphaModFix/>
          </a:blip>
          <a:srcRect b="0" l="0" r="0" t="0"/>
          <a:stretch/>
        </p:blipFill>
        <p:spPr>
          <a:xfrm>
            <a:off x="6637424" y="4289191"/>
            <a:ext cx="2026800" cy="23280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Prof Services Title">
  <p:cSld name="Caplin Prof Services Title">
    <p:bg>
      <p:bgPr>
        <a:blipFill rotWithShape="1">
          <a:blip r:embed="rId2">
            <a:alphaModFix/>
          </a:blip>
          <a:stretch>
            <a:fillRect b="0" l="0" r="0" t="0"/>
          </a:stretch>
        </a:blipFill>
      </p:bgPr>
    </p:bg>
    <p:spTree>
      <p:nvGrpSpPr>
        <p:cNvPr id="74" name="Shape 74"/>
        <p:cNvGrpSpPr/>
        <p:nvPr/>
      </p:nvGrpSpPr>
      <p:grpSpPr>
        <a:xfrm>
          <a:off x="0" y="0"/>
          <a:ext cx="0" cy="0"/>
          <a:chOff x="0" y="0"/>
          <a:chExt cx="0" cy="0"/>
        </a:xfrm>
      </p:grpSpPr>
      <p:sp>
        <p:nvSpPr>
          <p:cNvPr id="75" name="Google Shape;75;p16"/>
          <p:cNvSpPr txBox="1"/>
          <p:nvPr>
            <p:ph idx="1" type="subTitle"/>
          </p:nvPr>
        </p:nvSpPr>
        <p:spPr>
          <a:xfrm>
            <a:off x="3718560" y="2061210"/>
            <a:ext cx="5039400" cy="13146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sp>
        <p:nvSpPr>
          <p:cNvPr id="76" name="Google Shape;76;p16"/>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pic>
        <p:nvPicPr>
          <p:cNvPr id="77" name="Google Shape;77;p16"/>
          <p:cNvPicPr preferRelativeResize="0"/>
          <p:nvPr/>
        </p:nvPicPr>
        <p:blipFill rotWithShape="1">
          <a:blip r:embed="rId3">
            <a:alphaModFix/>
          </a:blip>
          <a:srcRect b="0" l="0" r="0" t="0"/>
          <a:stretch/>
        </p:blipFill>
        <p:spPr>
          <a:xfrm>
            <a:off x="6637424" y="4289191"/>
            <a:ext cx="2026800" cy="23280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lin Trader Title">
  <p:cSld name="Caplin Trader Title">
    <p:bg>
      <p:bgPr>
        <a:blipFill rotWithShape="1">
          <a:blip r:embed="rId2">
            <a:alphaModFix/>
          </a:blip>
          <a:stretch>
            <a:fillRect b="0" l="0" r="0" t="0"/>
          </a:stretch>
        </a:blipFill>
      </p:bgPr>
    </p:bg>
    <p:spTree>
      <p:nvGrpSpPr>
        <p:cNvPr id="78" name="Shape 78"/>
        <p:cNvGrpSpPr/>
        <p:nvPr/>
      </p:nvGrpSpPr>
      <p:grpSpPr>
        <a:xfrm>
          <a:off x="0" y="0"/>
          <a:ext cx="0" cy="0"/>
          <a:chOff x="0" y="0"/>
          <a:chExt cx="0" cy="0"/>
        </a:xfrm>
      </p:grpSpPr>
      <p:sp>
        <p:nvSpPr>
          <p:cNvPr id="79" name="Google Shape;79;p17"/>
          <p:cNvSpPr txBox="1"/>
          <p:nvPr>
            <p:ph idx="1" type="subTitle"/>
          </p:nvPr>
        </p:nvSpPr>
        <p:spPr>
          <a:xfrm>
            <a:off x="3718560" y="2061210"/>
            <a:ext cx="5039400" cy="13146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80" name="Google Shape;80;p17"/>
          <p:cNvPicPr preferRelativeResize="0"/>
          <p:nvPr/>
        </p:nvPicPr>
        <p:blipFill rotWithShape="1">
          <a:blip r:embed="rId3">
            <a:alphaModFix/>
          </a:blip>
          <a:srcRect b="0" l="0" r="0" t="0"/>
          <a:stretch/>
        </p:blipFill>
        <p:spPr>
          <a:xfrm>
            <a:off x="6637424" y="4289191"/>
            <a:ext cx="2026800" cy="232800"/>
          </a:xfrm>
          <a:prstGeom prst="rect">
            <a:avLst/>
          </a:prstGeom>
          <a:noFill/>
          <a:ln>
            <a:noFill/>
          </a:ln>
        </p:spPr>
      </p:pic>
      <p:sp>
        <p:nvSpPr>
          <p:cNvPr id="81" name="Google Shape;81;p17"/>
          <p:cNvSpPr txBox="1"/>
          <p:nvPr>
            <p:ph type="ctrTitle"/>
          </p:nvPr>
        </p:nvSpPr>
        <p:spPr>
          <a:xfrm>
            <a:off x="416560" y="853601"/>
            <a:ext cx="83415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88" name="Shape 88"/>
        <p:cNvGrpSpPr/>
        <p:nvPr/>
      </p:nvGrpSpPr>
      <p:grpSpPr>
        <a:xfrm>
          <a:off x="0" y="0"/>
          <a:ext cx="0" cy="0"/>
          <a:chOff x="0" y="0"/>
          <a:chExt cx="0" cy="0"/>
        </a:xfrm>
      </p:grpSpPr>
      <p:pic>
        <p:nvPicPr>
          <p:cNvPr descr="Caplin Presentation Template 20174.jpg" id="89" name="Google Shape;89;p19"/>
          <p:cNvPicPr preferRelativeResize="0"/>
          <p:nvPr/>
        </p:nvPicPr>
        <p:blipFill rotWithShape="1">
          <a:blip r:embed="rId2">
            <a:alphaModFix/>
          </a:blip>
          <a:srcRect b="0" l="0" r="0" t="0"/>
          <a:stretch/>
        </p:blipFill>
        <p:spPr>
          <a:xfrm>
            <a:off x="714" y="0"/>
            <a:ext cx="9142571" cy="5143500"/>
          </a:xfrm>
          <a:prstGeom prst="rect">
            <a:avLst/>
          </a:prstGeom>
          <a:noFill/>
          <a:ln>
            <a:noFill/>
          </a:ln>
        </p:spPr>
      </p:pic>
      <p:sp>
        <p:nvSpPr>
          <p:cNvPr id="90" name="Google Shape;90;p19"/>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91" name="Google Shape;91;p19"/>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92" name="Google Shape;92;p19"/>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93" name="Google Shape;93;p19"/>
          <p:cNvSpPr txBox="1"/>
          <p:nvPr/>
        </p:nvSpPr>
        <p:spPr>
          <a:xfrm>
            <a:off x="111047" y="4676747"/>
            <a:ext cx="1863900" cy="21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700">
                <a:solidFill>
                  <a:srgbClr val="FFFFFF"/>
                </a:solidFill>
                <a:latin typeface="Roboto Light"/>
                <a:ea typeface="Roboto Light"/>
                <a:cs typeface="Roboto Light"/>
                <a:sym typeface="Roboto Light"/>
              </a:rPr>
              <a:t>© Caplin Systems Ltd. 2017 | Confidential</a:t>
            </a:r>
            <a:endParaRPr sz="700">
              <a:solidFill>
                <a:srgbClr val="FFFFFF"/>
              </a:solidFill>
              <a:latin typeface="Roboto Light"/>
              <a:ea typeface="Roboto Light"/>
              <a:cs typeface="Roboto Light"/>
              <a:sym typeface="Roboto Light"/>
            </a:endParaRPr>
          </a:p>
          <a:p>
            <a:pPr indent="0" lvl="0" marL="0" rtl="0" algn="l">
              <a:spcBef>
                <a:spcPts val="0"/>
              </a:spcBef>
              <a:spcAft>
                <a:spcPts val="0"/>
              </a:spcAft>
              <a:buNone/>
            </a:pPr>
            <a:r>
              <a:t/>
            </a:r>
            <a:endParaRPr sz="700">
              <a:solidFill>
                <a:srgbClr val="FFFFFF"/>
              </a:solidFill>
              <a:latin typeface="Roboto Light"/>
              <a:ea typeface="Roboto Light"/>
              <a:cs typeface="Roboto Light"/>
              <a:sym typeface="Roboto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94" name="Shape 94"/>
        <p:cNvGrpSpPr/>
        <p:nvPr/>
      </p:nvGrpSpPr>
      <p:grpSpPr>
        <a:xfrm>
          <a:off x="0" y="0"/>
          <a:ext cx="0" cy="0"/>
          <a:chOff x="0" y="0"/>
          <a:chExt cx="0" cy="0"/>
        </a:xfrm>
      </p:grpSpPr>
      <p:pic>
        <p:nvPicPr>
          <p:cNvPr descr="Caplin Presentation Template 20175.jpg" id="95" name="Google Shape;95;p20"/>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96" name="Google Shape;96;p20"/>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081730"/>
              </a:buClr>
              <a:buSzPts val="2400"/>
              <a:buFont typeface="Roboto Thin"/>
              <a:buNone/>
              <a:defRPr sz="2400">
                <a:solidFill>
                  <a:srgbClr val="081730"/>
                </a:solidFill>
                <a:latin typeface="Roboto Thin"/>
                <a:ea typeface="Roboto Thin"/>
                <a:cs typeface="Roboto Thin"/>
                <a:sym typeface="Roboto Thin"/>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p:txBody>
      </p:sp>
      <p:sp>
        <p:nvSpPr>
          <p:cNvPr id="97" name="Google Shape;97;p20"/>
          <p:cNvSpPr txBox="1"/>
          <p:nvPr/>
        </p:nvSpPr>
        <p:spPr>
          <a:xfrm>
            <a:off x="111047" y="4676747"/>
            <a:ext cx="1863900" cy="21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700">
                <a:solidFill>
                  <a:srgbClr val="7B849F"/>
                </a:solidFill>
                <a:latin typeface="Roboto Light"/>
                <a:ea typeface="Roboto Light"/>
                <a:cs typeface="Roboto Light"/>
                <a:sym typeface="Roboto Light"/>
              </a:rPr>
              <a:t>© Caplin Systems Ltd. 2020 | Confidential</a:t>
            </a:r>
            <a:endParaRPr sz="700">
              <a:solidFill>
                <a:srgbClr val="7B849F"/>
              </a:solidFill>
              <a:latin typeface="Roboto Light"/>
              <a:ea typeface="Roboto Light"/>
              <a:cs typeface="Roboto Light"/>
              <a:sym typeface="Roboto Light"/>
            </a:endParaRPr>
          </a:p>
          <a:p>
            <a:pPr indent="0" lvl="0" marL="0" rtl="0" algn="l">
              <a:spcBef>
                <a:spcPts val="0"/>
              </a:spcBef>
              <a:spcAft>
                <a:spcPts val="0"/>
              </a:spcAft>
              <a:buNone/>
            </a:pPr>
            <a:r>
              <a:t/>
            </a:r>
            <a:endParaRPr sz="700">
              <a:solidFill>
                <a:srgbClr val="7B849F"/>
              </a:solidFill>
              <a:latin typeface="Roboto Light"/>
              <a:ea typeface="Roboto Light"/>
              <a:cs typeface="Roboto Light"/>
              <a:sym typeface="Roboto Light"/>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98" name="Shape 98"/>
        <p:cNvGrpSpPr/>
        <p:nvPr/>
      </p:nvGrpSpPr>
      <p:grpSpPr>
        <a:xfrm>
          <a:off x="0" y="0"/>
          <a:ext cx="0" cy="0"/>
          <a:chOff x="0" y="0"/>
          <a:chExt cx="0" cy="0"/>
        </a:xfrm>
      </p:grpSpPr>
      <p:pic>
        <p:nvPicPr>
          <p:cNvPr descr="Caplin Presentation Template 20176.jpg" id="99" name="Google Shape;99;p21"/>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100" name="Google Shape;100;p21"/>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2400"/>
              <a:buFont typeface="Roboto Thin"/>
              <a:buNone/>
              <a:defRPr sz="24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2400"/>
              <a:buNone/>
              <a:defRPr sz="2400">
                <a:solidFill>
                  <a:srgbClr val="FFFFFF"/>
                </a:solidFill>
              </a:defRPr>
            </a:lvl2pPr>
            <a:lvl3pPr lvl="2" rtl="0" algn="ctr">
              <a:spcBef>
                <a:spcPts val="0"/>
              </a:spcBef>
              <a:spcAft>
                <a:spcPts val="0"/>
              </a:spcAft>
              <a:buClr>
                <a:srgbClr val="FFFFFF"/>
              </a:buClr>
              <a:buSzPts val="2400"/>
              <a:buNone/>
              <a:defRPr sz="2400">
                <a:solidFill>
                  <a:srgbClr val="FFFFFF"/>
                </a:solidFill>
              </a:defRPr>
            </a:lvl3pPr>
            <a:lvl4pPr lvl="3" rtl="0" algn="ctr">
              <a:spcBef>
                <a:spcPts val="0"/>
              </a:spcBef>
              <a:spcAft>
                <a:spcPts val="0"/>
              </a:spcAft>
              <a:buClr>
                <a:srgbClr val="FFFFFF"/>
              </a:buClr>
              <a:buSzPts val="2400"/>
              <a:buNone/>
              <a:defRPr sz="2400">
                <a:solidFill>
                  <a:srgbClr val="FFFFFF"/>
                </a:solidFill>
              </a:defRPr>
            </a:lvl4pPr>
            <a:lvl5pPr lvl="4" rtl="0" algn="ctr">
              <a:spcBef>
                <a:spcPts val="0"/>
              </a:spcBef>
              <a:spcAft>
                <a:spcPts val="0"/>
              </a:spcAft>
              <a:buClr>
                <a:srgbClr val="FFFFFF"/>
              </a:buClr>
              <a:buSzPts val="2400"/>
              <a:buNone/>
              <a:defRPr sz="2400">
                <a:solidFill>
                  <a:srgbClr val="FFFFFF"/>
                </a:solidFill>
              </a:defRPr>
            </a:lvl5pPr>
            <a:lvl6pPr lvl="5" rtl="0" algn="ctr">
              <a:spcBef>
                <a:spcPts val="0"/>
              </a:spcBef>
              <a:spcAft>
                <a:spcPts val="0"/>
              </a:spcAft>
              <a:buClr>
                <a:srgbClr val="FFFFFF"/>
              </a:buClr>
              <a:buSzPts val="2400"/>
              <a:buNone/>
              <a:defRPr sz="2400">
                <a:solidFill>
                  <a:srgbClr val="FFFFFF"/>
                </a:solidFill>
              </a:defRPr>
            </a:lvl6pPr>
            <a:lvl7pPr lvl="6" rtl="0" algn="ctr">
              <a:spcBef>
                <a:spcPts val="0"/>
              </a:spcBef>
              <a:spcAft>
                <a:spcPts val="0"/>
              </a:spcAft>
              <a:buClr>
                <a:srgbClr val="FFFFFF"/>
              </a:buClr>
              <a:buSzPts val="2400"/>
              <a:buNone/>
              <a:defRPr sz="2400">
                <a:solidFill>
                  <a:srgbClr val="FFFFFF"/>
                </a:solidFill>
              </a:defRPr>
            </a:lvl7pPr>
            <a:lvl8pPr lvl="7" rtl="0" algn="ctr">
              <a:spcBef>
                <a:spcPts val="0"/>
              </a:spcBef>
              <a:spcAft>
                <a:spcPts val="0"/>
              </a:spcAft>
              <a:buClr>
                <a:srgbClr val="FFFFFF"/>
              </a:buClr>
              <a:buSzPts val="2400"/>
              <a:buNone/>
              <a:defRPr sz="2400">
                <a:solidFill>
                  <a:srgbClr val="FFFFFF"/>
                </a:solidFill>
              </a:defRPr>
            </a:lvl8pPr>
            <a:lvl9pPr lvl="8" rtl="0" algn="ctr">
              <a:spcBef>
                <a:spcPts val="0"/>
              </a:spcBef>
              <a:spcAft>
                <a:spcPts val="0"/>
              </a:spcAft>
              <a:buClr>
                <a:srgbClr val="FFFFFF"/>
              </a:buClr>
              <a:buSzPts val="2400"/>
              <a:buNone/>
              <a:defRPr sz="2400">
                <a:solidFill>
                  <a:srgbClr val="FFFFFF"/>
                </a:solidFill>
              </a:defRPr>
            </a:lvl9pPr>
          </a:lstStyle>
          <a:p/>
        </p:txBody>
      </p:sp>
      <p:sp>
        <p:nvSpPr>
          <p:cNvPr id="101" name="Google Shape;101;p21"/>
          <p:cNvSpPr txBox="1"/>
          <p:nvPr/>
        </p:nvSpPr>
        <p:spPr>
          <a:xfrm>
            <a:off x="111047" y="4676747"/>
            <a:ext cx="1863900" cy="21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700">
                <a:solidFill>
                  <a:srgbClr val="FFFFFF"/>
                </a:solidFill>
                <a:latin typeface="Roboto Light"/>
                <a:ea typeface="Roboto Light"/>
                <a:cs typeface="Roboto Light"/>
                <a:sym typeface="Roboto Light"/>
              </a:rPr>
              <a:t>© Caplin Systems Ltd. 2020 | Confidential</a:t>
            </a:r>
            <a:endParaRPr sz="700">
              <a:solidFill>
                <a:srgbClr val="FFFFFF"/>
              </a:solidFill>
              <a:latin typeface="Roboto Light"/>
              <a:ea typeface="Roboto Light"/>
              <a:cs typeface="Roboto Light"/>
              <a:sym typeface="Roboto Light"/>
            </a:endParaRPr>
          </a:p>
          <a:p>
            <a:pPr indent="0" lvl="0" marL="0" rtl="0" algn="l">
              <a:spcBef>
                <a:spcPts val="0"/>
              </a:spcBef>
              <a:spcAft>
                <a:spcPts val="0"/>
              </a:spcAft>
              <a:buNone/>
            </a:pPr>
            <a:r>
              <a:t/>
            </a:r>
            <a:endParaRPr sz="700">
              <a:solidFill>
                <a:srgbClr val="FFFFFF"/>
              </a:solidFill>
              <a:latin typeface="Roboto Light"/>
              <a:ea typeface="Roboto Light"/>
              <a:cs typeface="Roboto Light"/>
              <a:sym typeface="Roboto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8" name="Shape 18"/>
        <p:cNvGrpSpPr/>
        <p:nvPr/>
      </p:nvGrpSpPr>
      <p:grpSpPr>
        <a:xfrm>
          <a:off x="0" y="0"/>
          <a:ext cx="0" cy="0"/>
          <a:chOff x="0" y="0"/>
          <a:chExt cx="0" cy="0"/>
        </a:xfrm>
      </p:grpSpPr>
      <p:sp>
        <p:nvSpPr>
          <p:cNvPr id="19" name="Google Shape;19;p3"/>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40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20" name="Google Shape;20;p3"/>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317500" lvl="0" marL="457200" marR="0" rtl="0" algn="l">
              <a:spcBef>
                <a:spcPts val="560"/>
              </a:spcBef>
              <a:spcAft>
                <a:spcPts val="0"/>
              </a:spcAft>
              <a:buClr>
                <a:schemeClr val="accent6"/>
              </a:buClr>
              <a:buSzPts val="1400"/>
              <a:buFont typeface="Merriweather Sans"/>
              <a:buChar char="▶"/>
              <a:defRPr b="0" i="0" sz="2800" u="none" cap="none" strike="noStrike">
                <a:solidFill>
                  <a:schemeClr val="dk1"/>
                </a:solidFill>
                <a:latin typeface="Arial"/>
                <a:ea typeface="Arial"/>
                <a:cs typeface="Arial"/>
                <a:sym typeface="Arial"/>
              </a:defRPr>
            </a:lvl1pPr>
            <a:lvl2pPr indent="-381000" lvl="1" marL="9144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21" name="Google Shape;21;p3"/>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02" name="Shape 102"/>
        <p:cNvGrpSpPr/>
        <p:nvPr/>
      </p:nvGrpSpPr>
      <p:grpSpPr>
        <a:xfrm>
          <a:off x="0" y="0"/>
          <a:ext cx="0" cy="0"/>
          <a:chOff x="0" y="0"/>
          <a:chExt cx="0" cy="0"/>
        </a:xfrm>
      </p:grpSpPr>
      <p:sp>
        <p:nvSpPr>
          <p:cNvPr id="103" name="Google Shape;103;p22"/>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sz="2000"/>
            </a:lvl1pPr>
            <a:lvl2pPr lvl="1" rtl="0">
              <a:spcBef>
                <a:spcPts val="0"/>
              </a:spcBef>
              <a:spcAft>
                <a:spcPts val="0"/>
              </a:spcAft>
              <a:buSzPts val="2800"/>
              <a:buFont typeface="Roboto Thin"/>
              <a:buNone/>
              <a:defRPr>
                <a:latin typeface="Roboto Thin"/>
                <a:ea typeface="Roboto Thin"/>
                <a:cs typeface="Roboto Thin"/>
                <a:sym typeface="Roboto Thin"/>
              </a:defRPr>
            </a:lvl2pPr>
            <a:lvl3pPr lvl="2" rtl="0">
              <a:spcBef>
                <a:spcPts val="0"/>
              </a:spcBef>
              <a:spcAft>
                <a:spcPts val="0"/>
              </a:spcAft>
              <a:buSzPts val="2800"/>
              <a:buFont typeface="Roboto Thin"/>
              <a:buNone/>
              <a:defRPr>
                <a:latin typeface="Roboto Thin"/>
                <a:ea typeface="Roboto Thin"/>
                <a:cs typeface="Roboto Thin"/>
                <a:sym typeface="Roboto Thin"/>
              </a:defRPr>
            </a:lvl3pPr>
            <a:lvl4pPr lvl="3" rtl="0">
              <a:spcBef>
                <a:spcPts val="0"/>
              </a:spcBef>
              <a:spcAft>
                <a:spcPts val="0"/>
              </a:spcAft>
              <a:buSzPts val="2800"/>
              <a:buFont typeface="Roboto Thin"/>
              <a:buNone/>
              <a:defRPr>
                <a:latin typeface="Roboto Thin"/>
                <a:ea typeface="Roboto Thin"/>
                <a:cs typeface="Roboto Thin"/>
                <a:sym typeface="Roboto Thin"/>
              </a:defRPr>
            </a:lvl4pPr>
            <a:lvl5pPr lvl="4" rtl="0">
              <a:spcBef>
                <a:spcPts val="0"/>
              </a:spcBef>
              <a:spcAft>
                <a:spcPts val="0"/>
              </a:spcAft>
              <a:buSzPts val="2800"/>
              <a:buFont typeface="Roboto Thin"/>
              <a:buNone/>
              <a:defRPr>
                <a:latin typeface="Roboto Thin"/>
                <a:ea typeface="Roboto Thin"/>
                <a:cs typeface="Roboto Thin"/>
                <a:sym typeface="Roboto Thin"/>
              </a:defRPr>
            </a:lvl5pPr>
            <a:lvl6pPr lvl="5" rtl="0">
              <a:spcBef>
                <a:spcPts val="0"/>
              </a:spcBef>
              <a:spcAft>
                <a:spcPts val="0"/>
              </a:spcAft>
              <a:buSzPts val="2800"/>
              <a:buFont typeface="Roboto Thin"/>
              <a:buNone/>
              <a:defRPr>
                <a:latin typeface="Roboto Thin"/>
                <a:ea typeface="Roboto Thin"/>
                <a:cs typeface="Roboto Thin"/>
                <a:sym typeface="Roboto Thin"/>
              </a:defRPr>
            </a:lvl6pPr>
            <a:lvl7pPr lvl="6" rtl="0">
              <a:spcBef>
                <a:spcPts val="0"/>
              </a:spcBef>
              <a:spcAft>
                <a:spcPts val="0"/>
              </a:spcAft>
              <a:buSzPts val="2800"/>
              <a:buFont typeface="Roboto Thin"/>
              <a:buNone/>
              <a:defRPr>
                <a:latin typeface="Roboto Thin"/>
                <a:ea typeface="Roboto Thin"/>
                <a:cs typeface="Roboto Thin"/>
                <a:sym typeface="Roboto Thin"/>
              </a:defRPr>
            </a:lvl7pPr>
            <a:lvl8pPr lvl="7" rtl="0">
              <a:spcBef>
                <a:spcPts val="0"/>
              </a:spcBef>
              <a:spcAft>
                <a:spcPts val="0"/>
              </a:spcAft>
              <a:buSzPts val="2800"/>
              <a:buFont typeface="Roboto Thin"/>
              <a:buNone/>
              <a:defRPr>
                <a:latin typeface="Roboto Thin"/>
                <a:ea typeface="Roboto Thin"/>
                <a:cs typeface="Roboto Thin"/>
                <a:sym typeface="Roboto Thin"/>
              </a:defRPr>
            </a:lvl8pPr>
            <a:lvl9pPr lvl="8" rtl="0">
              <a:spcBef>
                <a:spcPts val="0"/>
              </a:spcBef>
              <a:spcAft>
                <a:spcPts val="0"/>
              </a:spcAft>
              <a:buSzPts val="2800"/>
              <a:buFont typeface="Roboto Thin"/>
              <a:buNone/>
              <a:defRPr>
                <a:latin typeface="Roboto Thin"/>
                <a:ea typeface="Roboto Thin"/>
                <a:cs typeface="Roboto Thin"/>
                <a:sym typeface="Roboto Thin"/>
              </a:defRPr>
            </a:lvl9pPr>
          </a:lstStyle>
          <a:p/>
        </p:txBody>
      </p:sp>
      <p:sp>
        <p:nvSpPr>
          <p:cNvPr id="104" name="Google Shape;104;p22"/>
          <p:cNvSpPr txBox="1"/>
          <p:nvPr>
            <p:ph idx="1" type="body"/>
          </p:nvPr>
        </p:nvSpPr>
        <p:spPr>
          <a:xfrm>
            <a:off x="311700" y="959475"/>
            <a:ext cx="8520600" cy="3416400"/>
          </a:xfrm>
          <a:prstGeom prst="rect">
            <a:avLst/>
          </a:prstGeom>
        </p:spPr>
        <p:txBody>
          <a:bodyPr anchorCtr="0" anchor="t" bIns="91425" lIns="91425" spcFirstLastPara="1" rIns="91425" wrap="square" tIns="91425">
            <a:noAutofit/>
          </a:bodyPr>
          <a:lstStyle>
            <a:lvl1pPr indent="-330200" lvl="0" marL="457200" rtl="0" algn="ctr">
              <a:spcBef>
                <a:spcPts val="0"/>
              </a:spcBef>
              <a:spcAft>
                <a:spcPts val="0"/>
              </a:spcAft>
              <a:buSzPts val="1600"/>
              <a:buChar char="●"/>
              <a:defRPr sz="1600"/>
            </a:lvl1pPr>
            <a:lvl2pPr indent="-304800" lvl="1" marL="914400" rtl="0" algn="ctr">
              <a:spcBef>
                <a:spcPts val="1600"/>
              </a:spcBef>
              <a:spcAft>
                <a:spcPts val="0"/>
              </a:spcAft>
              <a:buSzPts val="1200"/>
              <a:buChar char="○"/>
              <a:defRPr sz="1200"/>
            </a:lvl2pPr>
            <a:lvl3pPr indent="-304800" lvl="2" marL="1371600" rtl="0" algn="ctr">
              <a:spcBef>
                <a:spcPts val="1600"/>
              </a:spcBef>
              <a:spcAft>
                <a:spcPts val="0"/>
              </a:spcAft>
              <a:buSzPts val="1200"/>
              <a:buChar char="■"/>
              <a:defRPr sz="1200"/>
            </a:lvl3pPr>
            <a:lvl4pPr indent="-304800" lvl="3" marL="1828800" rtl="0" algn="ctr">
              <a:spcBef>
                <a:spcPts val="1600"/>
              </a:spcBef>
              <a:spcAft>
                <a:spcPts val="0"/>
              </a:spcAft>
              <a:buSzPts val="1200"/>
              <a:buChar char="●"/>
              <a:defRPr sz="1200"/>
            </a:lvl4pPr>
            <a:lvl5pPr indent="-304800" lvl="4" marL="2286000" rtl="0" algn="ctr">
              <a:spcBef>
                <a:spcPts val="1600"/>
              </a:spcBef>
              <a:spcAft>
                <a:spcPts val="0"/>
              </a:spcAft>
              <a:buSzPts val="1200"/>
              <a:buChar char="○"/>
              <a:defRPr sz="1200"/>
            </a:lvl5pPr>
            <a:lvl6pPr indent="-304800" lvl="5" marL="2743200" rtl="0" algn="ctr">
              <a:spcBef>
                <a:spcPts val="1600"/>
              </a:spcBef>
              <a:spcAft>
                <a:spcPts val="0"/>
              </a:spcAft>
              <a:buSzPts val="1200"/>
              <a:buChar char="■"/>
              <a:defRPr sz="1200"/>
            </a:lvl6pPr>
            <a:lvl7pPr indent="-304800" lvl="6" marL="3200400" rtl="0" algn="ctr">
              <a:spcBef>
                <a:spcPts val="1600"/>
              </a:spcBef>
              <a:spcAft>
                <a:spcPts val="0"/>
              </a:spcAft>
              <a:buSzPts val="1200"/>
              <a:buChar char="●"/>
              <a:defRPr sz="1200"/>
            </a:lvl7pPr>
            <a:lvl8pPr indent="-304800" lvl="7" marL="3657600" rtl="0" algn="ctr">
              <a:spcBef>
                <a:spcPts val="1600"/>
              </a:spcBef>
              <a:spcAft>
                <a:spcPts val="0"/>
              </a:spcAft>
              <a:buSzPts val="1200"/>
              <a:buChar char="○"/>
              <a:defRPr sz="1200"/>
            </a:lvl8pPr>
            <a:lvl9pPr indent="-304800" lvl="8" marL="4114800" rtl="0" algn="ctr">
              <a:spcBef>
                <a:spcPts val="1600"/>
              </a:spcBef>
              <a:spcAft>
                <a:spcPts val="1600"/>
              </a:spcAft>
              <a:buSzPts val="1200"/>
              <a:buChar char="■"/>
              <a:defRPr sz="1200"/>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05" name="Shape 105"/>
        <p:cNvGrpSpPr/>
        <p:nvPr/>
      </p:nvGrpSpPr>
      <p:grpSpPr>
        <a:xfrm>
          <a:off x="0" y="0"/>
          <a:ext cx="0" cy="0"/>
          <a:chOff x="0" y="0"/>
          <a:chExt cx="0" cy="0"/>
        </a:xfrm>
      </p:grpSpPr>
      <p:sp>
        <p:nvSpPr>
          <p:cNvPr id="106" name="Google Shape;106;p23"/>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07" name="Google Shape;107;p23"/>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08" name="Google Shape;108;p23"/>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09" name="Shape 109"/>
        <p:cNvGrpSpPr/>
        <p:nvPr/>
      </p:nvGrpSpPr>
      <p:grpSpPr>
        <a:xfrm>
          <a:off x="0" y="0"/>
          <a:ext cx="0" cy="0"/>
          <a:chOff x="0" y="0"/>
          <a:chExt cx="0" cy="0"/>
        </a:xfrm>
      </p:grpSpPr>
      <p:sp>
        <p:nvSpPr>
          <p:cNvPr id="110" name="Google Shape;110;p24"/>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11" name="Shape 111"/>
        <p:cNvGrpSpPr/>
        <p:nvPr/>
      </p:nvGrpSpPr>
      <p:grpSpPr>
        <a:xfrm>
          <a:off x="0" y="0"/>
          <a:ext cx="0" cy="0"/>
          <a:chOff x="0" y="0"/>
          <a:chExt cx="0" cy="0"/>
        </a:xfrm>
      </p:grpSpPr>
      <p:sp>
        <p:nvSpPr>
          <p:cNvPr id="112" name="Google Shape;112;p25"/>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p:txBody>
      </p:sp>
      <p:sp>
        <p:nvSpPr>
          <p:cNvPr id="113" name="Google Shape;113;p25"/>
          <p:cNvSpPr txBox="1"/>
          <p:nvPr>
            <p:ph idx="1" type="body"/>
          </p:nvPr>
        </p:nvSpPr>
        <p:spPr>
          <a:xfrm>
            <a:off x="311700" y="1389600"/>
            <a:ext cx="77586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14" name="Shape 114"/>
        <p:cNvGrpSpPr/>
        <p:nvPr/>
      </p:nvGrpSpPr>
      <p:grpSpPr>
        <a:xfrm>
          <a:off x="0" y="0"/>
          <a:ext cx="0" cy="0"/>
          <a:chOff x="0" y="0"/>
          <a:chExt cx="0" cy="0"/>
        </a:xfrm>
      </p:grpSpPr>
      <p:sp>
        <p:nvSpPr>
          <p:cNvPr id="115" name="Google Shape;115;p26"/>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16" name="Shape 116"/>
        <p:cNvGrpSpPr/>
        <p:nvPr/>
      </p:nvGrpSpPr>
      <p:grpSpPr>
        <a:xfrm>
          <a:off x="0" y="0"/>
          <a:ext cx="0" cy="0"/>
          <a:chOff x="0" y="0"/>
          <a:chExt cx="0" cy="0"/>
        </a:xfrm>
      </p:grpSpPr>
      <p:sp>
        <p:nvSpPr>
          <p:cNvPr id="117" name="Google Shape;117;p27"/>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8" name="Google Shape;118;p27"/>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4200"/>
              <a:buNone/>
              <a:defRPr sz="4200"/>
            </a:lvl1pPr>
            <a:lvl2pPr lvl="1" rtl="0" algn="ctr">
              <a:spcBef>
                <a:spcPts val="0"/>
              </a:spcBef>
              <a:spcAft>
                <a:spcPts val="0"/>
              </a:spcAft>
              <a:buSzPts val="4200"/>
              <a:buNone/>
              <a:defRPr sz="4200"/>
            </a:lvl2pPr>
            <a:lvl3pPr lvl="2" rtl="0" algn="ctr">
              <a:spcBef>
                <a:spcPts val="0"/>
              </a:spcBef>
              <a:spcAft>
                <a:spcPts val="0"/>
              </a:spcAft>
              <a:buSzPts val="4200"/>
              <a:buNone/>
              <a:defRPr sz="4200"/>
            </a:lvl3pPr>
            <a:lvl4pPr lvl="3" rtl="0" algn="ctr">
              <a:spcBef>
                <a:spcPts val="0"/>
              </a:spcBef>
              <a:spcAft>
                <a:spcPts val="0"/>
              </a:spcAft>
              <a:buSzPts val="4200"/>
              <a:buNone/>
              <a:defRPr sz="4200"/>
            </a:lvl4pPr>
            <a:lvl5pPr lvl="4" rtl="0" algn="ctr">
              <a:spcBef>
                <a:spcPts val="0"/>
              </a:spcBef>
              <a:spcAft>
                <a:spcPts val="0"/>
              </a:spcAft>
              <a:buSzPts val="4200"/>
              <a:buNone/>
              <a:defRPr sz="4200"/>
            </a:lvl5pPr>
            <a:lvl6pPr lvl="5" rtl="0" algn="ctr">
              <a:spcBef>
                <a:spcPts val="0"/>
              </a:spcBef>
              <a:spcAft>
                <a:spcPts val="0"/>
              </a:spcAft>
              <a:buSzPts val="4200"/>
              <a:buNone/>
              <a:defRPr sz="4200"/>
            </a:lvl6pPr>
            <a:lvl7pPr lvl="6" rtl="0" algn="ctr">
              <a:spcBef>
                <a:spcPts val="0"/>
              </a:spcBef>
              <a:spcAft>
                <a:spcPts val="0"/>
              </a:spcAft>
              <a:buSzPts val="4200"/>
              <a:buNone/>
              <a:defRPr sz="4200"/>
            </a:lvl7pPr>
            <a:lvl8pPr lvl="7" rtl="0" algn="ctr">
              <a:spcBef>
                <a:spcPts val="0"/>
              </a:spcBef>
              <a:spcAft>
                <a:spcPts val="0"/>
              </a:spcAft>
              <a:buSzPts val="4200"/>
              <a:buNone/>
              <a:defRPr sz="4200"/>
            </a:lvl8pPr>
            <a:lvl9pPr lvl="8" rtl="0" algn="ctr">
              <a:spcBef>
                <a:spcPts val="0"/>
              </a:spcBef>
              <a:spcAft>
                <a:spcPts val="0"/>
              </a:spcAft>
              <a:buSzPts val="4200"/>
              <a:buNone/>
              <a:defRPr sz="4200"/>
            </a:lvl9pPr>
          </a:lstStyle>
          <a:p/>
        </p:txBody>
      </p:sp>
      <p:sp>
        <p:nvSpPr>
          <p:cNvPr id="119" name="Google Shape;119;p27"/>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SzPts val="2100"/>
              <a:buNone/>
              <a:defRPr sz="2100"/>
            </a:lvl1pPr>
            <a:lvl2pPr lvl="1" rtl="0" algn="ctr">
              <a:lnSpc>
                <a:spcPct val="100000"/>
              </a:lnSpc>
              <a:spcBef>
                <a:spcPts val="0"/>
              </a:spcBef>
              <a:spcAft>
                <a:spcPts val="0"/>
              </a:spcAft>
              <a:buSzPts val="2100"/>
              <a:buNone/>
              <a:defRPr sz="2100"/>
            </a:lvl2pPr>
            <a:lvl3pPr lvl="2" rtl="0" algn="ctr">
              <a:lnSpc>
                <a:spcPct val="100000"/>
              </a:lnSpc>
              <a:spcBef>
                <a:spcPts val="0"/>
              </a:spcBef>
              <a:spcAft>
                <a:spcPts val="0"/>
              </a:spcAft>
              <a:buSzPts val="2100"/>
              <a:buNone/>
              <a:defRPr sz="2100"/>
            </a:lvl3pPr>
            <a:lvl4pPr lvl="3" rtl="0" algn="ctr">
              <a:lnSpc>
                <a:spcPct val="100000"/>
              </a:lnSpc>
              <a:spcBef>
                <a:spcPts val="0"/>
              </a:spcBef>
              <a:spcAft>
                <a:spcPts val="0"/>
              </a:spcAft>
              <a:buSzPts val="2100"/>
              <a:buNone/>
              <a:defRPr sz="2100"/>
            </a:lvl4pPr>
            <a:lvl5pPr lvl="4" rtl="0" algn="ctr">
              <a:lnSpc>
                <a:spcPct val="100000"/>
              </a:lnSpc>
              <a:spcBef>
                <a:spcPts val="0"/>
              </a:spcBef>
              <a:spcAft>
                <a:spcPts val="0"/>
              </a:spcAft>
              <a:buSzPts val="2100"/>
              <a:buNone/>
              <a:defRPr sz="2100"/>
            </a:lvl5pPr>
            <a:lvl6pPr lvl="5" rtl="0" algn="ctr">
              <a:lnSpc>
                <a:spcPct val="100000"/>
              </a:lnSpc>
              <a:spcBef>
                <a:spcPts val="0"/>
              </a:spcBef>
              <a:spcAft>
                <a:spcPts val="0"/>
              </a:spcAft>
              <a:buSzPts val="2100"/>
              <a:buNone/>
              <a:defRPr sz="2100"/>
            </a:lvl6pPr>
            <a:lvl7pPr lvl="6" rtl="0" algn="ctr">
              <a:lnSpc>
                <a:spcPct val="100000"/>
              </a:lnSpc>
              <a:spcBef>
                <a:spcPts val="0"/>
              </a:spcBef>
              <a:spcAft>
                <a:spcPts val="0"/>
              </a:spcAft>
              <a:buSzPts val="2100"/>
              <a:buNone/>
              <a:defRPr sz="2100"/>
            </a:lvl7pPr>
            <a:lvl8pPr lvl="7" rtl="0" algn="ctr">
              <a:lnSpc>
                <a:spcPct val="100000"/>
              </a:lnSpc>
              <a:spcBef>
                <a:spcPts val="0"/>
              </a:spcBef>
              <a:spcAft>
                <a:spcPts val="0"/>
              </a:spcAft>
              <a:buSzPts val="2100"/>
              <a:buNone/>
              <a:defRPr sz="2100"/>
            </a:lvl8pPr>
            <a:lvl9pPr lvl="8" rtl="0" algn="ctr">
              <a:lnSpc>
                <a:spcPct val="100000"/>
              </a:lnSpc>
              <a:spcBef>
                <a:spcPts val="0"/>
              </a:spcBef>
              <a:spcAft>
                <a:spcPts val="0"/>
              </a:spcAft>
              <a:buSzPts val="2100"/>
              <a:buNone/>
              <a:defRPr sz="2100"/>
            </a:lvl9pPr>
          </a:lstStyle>
          <a:p/>
        </p:txBody>
      </p:sp>
      <p:sp>
        <p:nvSpPr>
          <p:cNvPr id="120" name="Google Shape;120;p27"/>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21" name="Shape 121"/>
        <p:cNvGrpSpPr/>
        <p:nvPr/>
      </p:nvGrpSpPr>
      <p:grpSpPr>
        <a:xfrm>
          <a:off x="0" y="0"/>
          <a:ext cx="0" cy="0"/>
          <a:chOff x="0" y="0"/>
          <a:chExt cx="0" cy="0"/>
        </a:xfrm>
      </p:grpSpPr>
      <p:sp>
        <p:nvSpPr>
          <p:cNvPr id="122" name="Google Shape;122;p28"/>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23" name="Shape 123"/>
        <p:cNvGrpSpPr/>
        <p:nvPr/>
      </p:nvGrpSpPr>
      <p:grpSpPr>
        <a:xfrm>
          <a:off x="0" y="0"/>
          <a:ext cx="0" cy="0"/>
          <a:chOff x="0" y="0"/>
          <a:chExt cx="0" cy="0"/>
        </a:xfrm>
      </p:grpSpPr>
      <p:sp>
        <p:nvSpPr>
          <p:cNvPr id="124" name="Google Shape;124;p29"/>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125" name="Google Shape;125;p29"/>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6" name="Shape 126"/>
        <p:cNvGrpSpPr/>
        <p:nvPr/>
      </p:nvGrpSpPr>
      <p:grpSpPr>
        <a:xfrm>
          <a:off x="0" y="0"/>
          <a:ext cx="0" cy="0"/>
          <a:chOff x="0" y="0"/>
          <a:chExt cx="0" cy="0"/>
        </a:xfrm>
      </p:grpSpPr>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34" name="Shape 134"/>
        <p:cNvGrpSpPr/>
        <p:nvPr/>
      </p:nvGrpSpPr>
      <p:grpSpPr>
        <a:xfrm>
          <a:off x="0" y="0"/>
          <a:ext cx="0" cy="0"/>
          <a:chOff x="0" y="0"/>
          <a:chExt cx="0" cy="0"/>
        </a:xfrm>
      </p:grpSpPr>
      <p:pic>
        <p:nvPicPr>
          <p:cNvPr descr="Caplin Presentation Template 2017.jpg" id="135" name="Google Shape;135;p32"/>
          <p:cNvPicPr preferRelativeResize="0"/>
          <p:nvPr/>
        </p:nvPicPr>
        <p:blipFill rotWithShape="1">
          <a:blip r:embed="rId2">
            <a:alphaModFix/>
          </a:blip>
          <a:srcRect b="0" l="0" r="0" t="0"/>
          <a:stretch/>
        </p:blipFill>
        <p:spPr>
          <a:xfrm>
            <a:off x="714" y="0"/>
            <a:ext cx="9142571" cy="5143500"/>
          </a:xfrm>
          <a:prstGeom prst="rect">
            <a:avLst/>
          </a:prstGeom>
          <a:noFill/>
          <a:ln>
            <a:noFill/>
          </a:ln>
        </p:spPr>
      </p:pic>
      <p:sp>
        <p:nvSpPr>
          <p:cNvPr id="136" name="Google Shape;136;p32"/>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137" name="Google Shape;137;p32"/>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138" name="Google Shape;138;p32"/>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139" name="Google Shape;139;p32"/>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2020   |   Confidential</a:t>
            </a:r>
            <a:endParaRPr sz="700">
              <a:solidFill>
                <a:srgbClr val="FFFFFF"/>
              </a:solidFill>
              <a:latin typeface="Roboto Light"/>
              <a:ea typeface="Roboto Light"/>
              <a:cs typeface="Roboto Light"/>
              <a:sym typeface="Roboto Light"/>
            </a:endParaRPr>
          </a:p>
        </p:txBody>
      </p:sp>
      <p:pic>
        <p:nvPicPr>
          <p:cNvPr descr="Caplin Logo 3.png" id="140" name="Google Shape;140;p32"/>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blipFill rotWithShape="1">
          <a:blip r:embed="rId2">
            <a:alphaModFix/>
          </a:blip>
          <a:stretch>
            <a:fillRect b="0" l="0" r="0" t="0"/>
          </a:stretch>
        </a:blipFill>
      </p:bgPr>
    </p:bg>
    <p:spTree>
      <p:nvGrpSpPr>
        <p:cNvPr id="22" name="Shape 22"/>
        <p:cNvGrpSpPr/>
        <p:nvPr/>
      </p:nvGrpSpPr>
      <p:grpSpPr>
        <a:xfrm>
          <a:off x="0" y="0"/>
          <a:ext cx="0" cy="0"/>
          <a:chOff x="0" y="0"/>
          <a:chExt cx="0" cy="0"/>
        </a:xfrm>
      </p:grpSpPr>
      <p:sp>
        <p:nvSpPr>
          <p:cNvPr id="23" name="Google Shape;23;p4"/>
          <p:cNvSpPr txBox="1"/>
          <p:nvPr>
            <p:ph type="title"/>
          </p:nvPr>
        </p:nvSpPr>
        <p:spPr>
          <a:xfrm>
            <a:off x="427673" y="1649096"/>
            <a:ext cx="8259000" cy="789300"/>
          </a:xfrm>
          <a:prstGeom prst="rect">
            <a:avLst/>
          </a:prstGeom>
          <a:noFill/>
          <a:ln>
            <a:noFill/>
          </a:ln>
        </p:spPr>
        <p:txBody>
          <a:bodyPr anchorCtr="0" anchor="b" bIns="91425" lIns="91425" spcFirstLastPara="1" rIns="91425" wrap="square" tIns="91425">
            <a:noAutofit/>
          </a:bodyPr>
          <a:lstStyle>
            <a:lvl1pPr indent="0" lvl="0" marL="0" marR="0" rtl="0" algn="l">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24" name="Google Shape;24;p4"/>
          <p:cNvSpPr txBox="1"/>
          <p:nvPr>
            <p:ph idx="1" type="body"/>
          </p:nvPr>
        </p:nvSpPr>
        <p:spPr>
          <a:xfrm>
            <a:off x="427674" y="2444195"/>
            <a:ext cx="8259000" cy="11250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400"/>
              </a:spcBef>
              <a:spcAft>
                <a:spcPts val="0"/>
              </a:spcAft>
              <a:buClr>
                <a:schemeClr val="accent6"/>
              </a:buClr>
              <a:buSzPts val="1600"/>
              <a:buFont typeface="Merriweather Sans"/>
              <a:buNone/>
              <a:defRPr b="0" i="0" sz="2000" u="none" cap="none" strike="noStrike">
                <a:solidFill>
                  <a:srgbClr val="888888"/>
                </a:solidFill>
                <a:latin typeface="Arial"/>
                <a:ea typeface="Arial"/>
                <a:cs typeface="Arial"/>
                <a:sym typeface="Arial"/>
              </a:defRPr>
            </a:lvl1pPr>
            <a:lvl2pPr indent="-228600" lvl="1" marL="914400" marR="0" rtl="0" algn="l">
              <a:spcBef>
                <a:spcPts val="360"/>
              </a:spcBef>
              <a:spcAft>
                <a:spcPts val="0"/>
              </a:spcAft>
              <a:buClr>
                <a:srgbClr val="888888"/>
              </a:buClr>
              <a:buSzPts val="2800"/>
              <a:buFont typeface="Arial"/>
              <a:buNone/>
              <a:defRPr b="0" i="0" sz="1800" u="none" cap="none" strike="noStrike">
                <a:solidFill>
                  <a:srgbClr val="888888"/>
                </a:solidFill>
                <a:latin typeface="Arial"/>
                <a:ea typeface="Arial"/>
                <a:cs typeface="Arial"/>
                <a:sym typeface="Arial"/>
              </a:defRPr>
            </a:lvl2pPr>
            <a:lvl3pPr indent="-228600" lvl="2" marL="1371600" marR="0" rtl="0" algn="l">
              <a:spcBef>
                <a:spcPts val="320"/>
              </a:spcBef>
              <a:spcAft>
                <a:spcPts val="0"/>
              </a:spcAft>
              <a:buClr>
                <a:srgbClr val="888888"/>
              </a:buClr>
              <a:buSzPts val="2400"/>
              <a:buFont typeface="Arial"/>
              <a:buNone/>
              <a:defRPr b="0" i="0" sz="1600" u="none" cap="none" strike="noStrike">
                <a:solidFill>
                  <a:srgbClr val="888888"/>
                </a:solidFill>
                <a:latin typeface="Arial"/>
                <a:ea typeface="Arial"/>
                <a:cs typeface="Arial"/>
                <a:sym typeface="Arial"/>
              </a:defRPr>
            </a:lvl3pPr>
            <a:lvl4pPr indent="-228600" lvl="3" marL="18288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4pPr>
            <a:lvl5pPr indent="-228600" lvl="4" marL="22860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5pPr>
            <a:lvl6pPr indent="-228600" lvl="5" marL="27432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6pPr>
            <a:lvl7pPr indent="-228600" lvl="6" marL="32004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7pPr>
            <a:lvl8pPr indent="-228600" lvl="7" marL="36576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8pPr>
            <a:lvl9pPr indent="-228600" lvl="8" marL="4114800" marR="0" rtl="0" algn="l">
              <a:spcBef>
                <a:spcPts val="280"/>
              </a:spcBef>
              <a:spcAft>
                <a:spcPts val="0"/>
              </a:spcAft>
              <a:buClr>
                <a:srgbClr val="888888"/>
              </a:buClr>
              <a:buSzPts val="2000"/>
              <a:buFont typeface="Arial"/>
              <a:buNone/>
              <a:defRPr b="0" i="0" sz="1400" u="none" cap="none" strike="noStrike">
                <a:solidFill>
                  <a:srgbClr val="888888"/>
                </a:solidFill>
                <a:latin typeface="Arial"/>
                <a:ea typeface="Arial"/>
                <a:cs typeface="Arial"/>
                <a:sym typeface="Arial"/>
              </a:defRPr>
            </a:lvl9pPr>
          </a:lstStyle>
          <a:p/>
        </p:txBody>
      </p:sp>
      <p:sp>
        <p:nvSpPr>
          <p:cNvPr id="25" name="Google Shape;25;p4"/>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p:cSld name="TITLE_1">
    <p:spTree>
      <p:nvGrpSpPr>
        <p:cNvPr id="141" name="Shape 141"/>
        <p:cNvGrpSpPr/>
        <p:nvPr/>
      </p:nvGrpSpPr>
      <p:grpSpPr>
        <a:xfrm>
          <a:off x="0" y="0"/>
          <a:ext cx="0" cy="0"/>
          <a:chOff x="0" y="0"/>
          <a:chExt cx="0" cy="0"/>
        </a:xfrm>
      </p:grpSpPr>
      <p:pic>
        <p:nvPicPr>
          <p:cNvPr descr="BG Image 1.png" id="142" name="Google Shape;142;p33"/>
          <p:cNvPicPr preferRelativeResize="0"/>
          <p:nvPr/>
        </p:nvPicPr>
        <p:blipFill rotWithShape="1">
          <a:blip r:embed="rId2">
            <a:alphaModFix/>
          </a:blip>
          <a:srcRect b="0" l="9" r="9" t="0"/>
          <a:stretch/>
        </p:blipFill>
        <p:spPr>
          <a:xfrm>
            <a:off x="714" y="0"/>
            <a:ext cx="9142568" cy="5143499"/>
          </a:xfrm>
          <a:prstGeom prst="rect">
            <a:avLst/>
          </a:prstGeom>
          <a:noFill/>
          <a:ln>
            <a:noFill/>
          </a:ln>
        </p:spPr>
      </p:pic>
      <p:sp>
        <p:nvSpPr>
          <p:cNvPr id="143" name="Google Shape;143;p33"/>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144" name="Google Shape;144;p33"/>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145" name="Google Shape;145;p33"/>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146" name="Google Shape;146;p33"/>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2020   |   Confidential</a:t>
            </a:r>
            <a:endParaRPr sz="700">
              <a:solidFill>
                <a:srgbClr val="FFFFFF"/>
              </a:solidFill>
              <a:latin typeface="Roboto Light"/>
              <a:ea typeface="Roboto Light"/>
              <a:cs typeface="Roboto Light"/>
              <a:sym typeface="Roboto Light"/>
            </a:endParaRPr>
          </a:p>
        </p:txBody>
      </p:sp>
      <p:pic>
        <p:nvPicPr>
          <p:cNvPr descr="Caplin Logo 3.png" id="147" name="Google Shape;147;p33"/>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1 1">
  <p:cSld name="TITLE_1_1">
    <p:spTree>
      <p:nvGrpSpPr>
        <p:cNvPr id="148" name="Shape 148"/>
        <p:cNvGrpSpPr/>
        <p:nvPr/>
      </p:nvGrpSpPr>
      <p:grpSpPr>
        <a:xfrm>
          <a:off x="0" y="0"/>
          <a:ext cx="0" cy="0"/>
          <a:chOff x="0" y="0"/>
          <a:chExt cx="0" cy="0"/>
        </a:xfrm>
      </p:grpSpPr>
      <p:pic>
        <p:nvPicPr>
          <p:cNvPr descr="BG Image 2.png" id="149" name="Google Shape;149;p34"/>
          <p:cNvPicPr preferRelativeResize="0"/>
          <p:nvPr/>
        </p:nvPicPr>
        <p:blipFill rotWithShape="1">
          <a:blip r:embed="rId2">
            <a:alphaModFix/>
          </a:blip>
          <a:srcRect b="0" l="9" r="9" t="0"/>
          <a:stretch/>
        </p:blipFill>
        <p:spPr>
          <a:xfrm>
            <a:off x="714" y="0"/>
            <a:ext cx="9142568" cy="5143499"/>
          </a:xfrm>
          <a:prstGeom prst="rect">
            <a:avLst/>
          </a:prstGeom>
          <a:noFill/>
          <a:ln>
            <a:noFill/>
          </a:ln>
        </p:spPr>
      </p:pic>
      <p:sp>
        <p:nvSpPr>
          <p:cNvPr id="150" name="Google Shape;150;p34"/>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lvl1pPr lvl="0" rtl="0" algn="ctr">
              <a:spcBef>
                <a:spcPts val="0"/>
              </a:spcBef>
              <a:spcAft>
                <a:spcPts val="0"/>
              </a:spcAft>
              <a:buClr>
                <a:srgbClr val="FFFFFF"/>
              </a:buClr>
              <a:buSzPts val="3600"/>
              <a:buFont typeface="Roboto Thin"/>
              <a:buNone/>
              <a:defRPr sz="36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3600"/>
              <a:buNone/>
              <a:defRPr sz="3600">
                <a:solidFill>
                  <a:srgbClr val="FFFFFF"/>
                </a:solidFill>
              </a:defRPr>
            </a:lvl2pPr>
            <a:lvl3pPr lvl="2" rtl="0" algn="ctr">
              <a:spcBef>
                <a:spcPts val="0"/>
              </a:spcBef>
              <a:spcAft>
                <a:spcPts val="0"/>
              </a:spcAft>
              <a:buClr>
                <a:srgbClr val="FFFFFF"/>
              </a:buClr>
              <a:buSzPts val="3600"/>
              <a:buNone/>
              <a:defRPr sz="3600">
                <a:solidFill>
                  <a:srgbClr val="FFFFFF"/>
                </a:solidFill>
              </a:defRPr>
            </a:lvl3pPr>
            <a:lvl4pPr lvl="3" rtl="0" algn="ctr">
              <a:spcBef>
                <a:spcPts val="0"/>
              </a:spcBef>
              <a:spcAft>
                <a:spcPts val="0"/>
              </a:spcAft>
              <a:buClr>
                <a:srgbClr val="FFFFFF"/>
              </a:buClr>
              <a:buSzPts val="3600"/>
              <a:buNone/>
              <a:defRPr sz="3600">
                <a:solidFill>
                  <a:srgbClr val="FFFFFF"/>
                </a:solidFill>
              </a:defRPr>
            </a:lvl4pPr>
            <a:lvl5pPr lvl="4" rtl="0" algn="ctr">
              <a:spcBef>
                <a:spcPts val="0"/>
              </a:spcBef>
              <a:spcAft>
                <a:spcPts val="0"/>
              </a:spcAft>
              <a:buClr>
                <a:srgbClr val="FFFFFF"/>
              </a:buClr>
              <a:buSzPts val="3600"/>
              <a:buNone/>
              <a:defRPr sz="3600">
                <a:solidFill>
                  <a:srgbClr val="FFFFFF"/>
                </a:solidFill>
              </a:defRPr>
            </a:lvl5pPr>
            <a:lvl6pPr lvl="5" rtl="0" algn="ctr">
              <a:spcBef>
                <a:spcPts val="0"/>
              </a:spcBef>
              <a:spcAft>
                <a:spcPts val="0"/>
              </a:spcAft>
              <a:buClr>
                <a:srgbClr val="FFFFFF"/>
              </a:buClr>
              <a:buSzPts val="3600"/>
              <a:buNone/>
              <a:defRPr sz="3600">
                <a:solidFill>
                  <a:srgbClr val="FFFFFF"/>
                </a:solidFill>
              </a:defRPr>
            </a:lvl6pPr>
            <a:lvl7pPr lvl="6" rtl="0" algn="ctr">
              <a:spcBef>
                <a:spcPts val="0"/>
              </a:spcBef>
              <a:spcAft>
                <a:spcPts val="0"/>
              </a:spcAft>
              <a:buClr>
                <a:srgbClr val="FFFFFF"/>
              </a:buClr>
              <a:buSzPts val="3600"/>
              <a:buNone/>
              <a:defRPr sz="3600">
                <a:solidFill>
                  <a:srgbClr val="FFFFFF"/>
                </a:solidFill>
              </a:defRPr>
            </a:lvl7pPr>
            <a:lvl8pPr lvl="7" rtl="0" algn="ctr">
              <a:spcBef>
                <a:spcPts val="0"/>
              </a:spcBef>
              <a:spcAft>
                <a:spcPts val="0"/>
              </a:spcAft>
              <a:buClr>
                <a:srgbClr val="FFFFFF"/>
              </a:buClr>
              <a:buSzPts val="3600"/>
              <a:buNone/>
              <a:defRPr sz="3600">
                <a:solidFill>
                  <a:srgbClr val="FFFFFF"/>
                </a:solidFill>
              </a:defRPr>
            </a:lvl8pPr>
            <a:lvl9pPr lvl="8" rtl="0" algn="ctr">
              <a:spcBef>
                <a:spcPts val="0"/>
              </a:spcBef>
              <a:spcAft>
                <a:spcPts val="0"/>
              </a:spcAft>
              <a:buClr>
                <a:srgbClr val="FFFFFF"/>
              </a:buClr>
              <a:buSzPts val="3600"/>
              <a:buNone/>
              <a:defRPr sz="3600">
                <a:solidFill>
                  <a:srgbClr val="FFFFFF"/>
                </a:solidFill>
              </a:defRPr>
            </a:lvl9pPr>
          </a:lstStyle>
          <a:p/>
        </p:txBody>
      </p:sp>
      <p:sp>
        <p:nvSpPr>
          <p:cNvPr id="151" name="Google Shape;151;p34"/>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lvl1pPr lvl="0" rtl="0" algn="ctr">
              <a:lnSpc>
                <a:spcPct val="100000"/>
              </a:lnSpc>
              <a:spcBef>
                <a:spcPts val="0"/>
              </a:spcBef>
              <a:spcAft>
                <a:spcPts val="0"/>
              </a:spcAft>
              <a:buClr>
                <a:srgbClr val="FFFFFF"/>
              </a:buClr>
              <a:buSzPts val="2200"/>
              <a:buFont typeface="Roboto Thin"/>
              <a:buNone/>
              <a:defRPr sz="2200">
                <a:solidFill>
                  <a:srgbClr val="FFFFFF"/>
                </a:solidFill>
                <a:latin typeface="Roboto Thin"/>
                <a:ea typeface="Roboto Thin"/>
                <a:cs typeface="Roboto Thin"/>
                <a:sym typeface="Roboto Thin"/>
              </a:defRPr>
            </a:lvl1pPr>
            <a:lvl2pPr lvl="1" rtl="0" algn="ctr">
              <a:lnSpc>
                <a:spcPct val="100000"/>
              </a:lnSpc>
              <a:spcBef>
                <a:spcPts val="0"/>
              </a:spcBef>
              <a:spcAft>
                <a:spcPts val="0"/>
              </a:spcAft>
              <a:buSzPts val="2800"/>
              <a:buNone/>
              <a:defRPr sz="2800"/>
            </a:lvl2pPr>
            <a:lvl3pPr lvl="2" rtl="0" algn="ctr">
              <a:lnSpc>
                <a:spcPct val="100000"/>
              </a:lnSpc>
              <a:spcBef>
                <a:spcPts val="0"/>
              </a:spcBef>
              <a:spcAft>
                <a:spcPts val="0"/>
              </a:spcAft>
              <a:buSzPts val="2800"/>
              <a:buNone/>
              <a:defRPr sz="2800"/>
            </a:lvl3pPr>
            <a:lvl4pPr lvl="3" rtl="0" algn="ctr">
              <a:lnSpc>
                <a:spcPct val="100000"/>
              </a:lnSpc>
              <a:spcBef>
                <a:spcPts val="0"/>
              </a:spcBef>
              <a:spcAft>
                <a:spcPts val="0"/>
              </a:spcAft>
              <a:buSzPts val="2800"/>
              <a:buNone/>
              <a:defRPr sz="2800"/>
            </a:lvl4pPr>
            <a:lvl5pPr lvl="4" rtl="0" algn="ctr">
              <a:lnSpc>
                <a:spcPct val="100000"/>
              </a:lnSpc>
              <a:spcBef>
                <a:spcPts val="0"/>
              </a:spcBef>
              <a:spcAft>
                <a:spcPts val="0"/>
              </a:spcAft>
              <a:buSzPts val="2800"/>
              <a:buNone/>
              <a:defRPr sz="2800"/>
            </a:lvl5pPr>
            <a:lvl6pPr lvl="5" rtl="0" algn="ctr">
              <a:lnSpc>
                <a:spcPct val="100000"/>
              </a:lnSpc>
              <a:spcBef>
                <a:spcPts val="0"/>
              </a:spcBef>
              <a:spcAft>
                <a:spcPts val="0"/>
              </a:spcAft>
              <a:buSzPts val="2800"/>
              <a:buNone/>
              <a:defRPr sz="2800"/>
            </a:lvl6pPr>
            <a:lvl7pPr lvl="6" rtl="0" algn="ctr">
              <a:lnSpc>
                <a:spcPct val="100000"/>
              </a:lnSpc>
              <a:spcBef>
                <a:spcPts val="0"/>
              </a:spcBef>
              <a:spcAft>
                <a:spcPts val="0"/>
              </a:spcAft>
              <a:buSzPts val="2800"/>
              <a:buNone/>
              <a:defRPr sz="2800"/>
            </a:lvl7pPr>
            <a:lvl8pPr lvl="7" rtl="0" algn="ctr">
              <a:lnSpc>
                <a:spcPct val="100000"/>
              </a:lnSpc>
              <a:spcBef>
                <a:spcPts val="0"/>
              </a:spcBef>
              <a:spcAft>
                <a:spcPts val="0"/>
              </a:spcAft>
              <a:buSzPts val="2800"/>
              <a:buNone/>
              <a:defRPr sz="2800"/>
            </a:lvl8pPr>
            <a:lvl9pPr lvl="8" rtl="0" algn="ctr">
              <a:lnSpc>
                <a:spcPct val="100000"/>
              </a:lnSpc>
              <a:spcBef>
                <a:spcPts val="0"/>
              </a:spcBef>
              <a:spcAft>
                <a:spcPts val="0"/>
              </a:spcAft>
              <a:buSzPts val="2800"/>
              <a:buNone/>
              <a:defRPr sz="2800"/>
            </a:lvl9pPr>
          </a:lstStyle>
          <a:p/>
        </p:txBody>
      </p:sp>
      <p:cxnSp>
        <p:nvCxnSpPr>
          <p:cNvPr id="152" name="Google Shape;152;p34"/>
          <p:cNvCxnSpPr/>
          <p:nvPr/>
        </p:nvCxnSpPr>
        <p:spPr>
          <a:xfrm>
            <a:off x="4387650" y="2754500"/>
            <a:ext cx="368700" cy="0"/>
          </a:xfrm>
          <a:prstGeom prst="straightConnector1">
            <a:avLst/>
          </a:prstGeom>
          <a:noFill/>
          <a:ln cap="flat" cmpd="sng" w="9525">
            <a:solidFill>
              <a:srgbClr val="FFFFFF"/>
            </a:solidFill>
            <a:prstDash val="solid"/>
            <a:round/>
            <a:headEnd len="med" w="med" type="none"/>
            <a:tailEnd len="med" w="med" type="none"/>
          </a:ln>
        </p:spPr>
      </p:cxnSp>
      <p:sp>
        <p:nvSpPr>
          <p:cNvPr id="153" name="Google Shape;153;p34"/>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2020   |   Confidential</a:t>
            </a:r>
            <a:endParaRPr sz="700">
              <a:solidFill>
                <a:srgbClr val="FFFFFF"/>
              </a:solidFill>
              <a:latin typeface="Roboto Light"/>
              <a:ea typeface="Roboto Light"/>
              <a:cs typeface="Roboto Light"/>
              <a:sym typeface="Roboto Light"/>
            </a:endParaRPr>
          </a:p>
        </p:txBody>
      </p:sp>
      <p:pic>
        <p:nvPicPr>
          <p:cNvPr descr="Caplin Logo 3.png" id="154" name="Google Shape;154;p34"/>
          <p:cNvPicPr preferRelativeResize="0"/>
          <p:nvPr/>
        </p:nvPicPr>
        <p:blipFill rotWithShape="1">
          <a:blip r:embed="rId3">
            <a:alphaModFix/>
          </a:blip>
          <a:srcRect b="0" l="0" r="0" t="9"/>
          <a:stretch/>
        </p:blipFill>
        <p:spPr>
          <a:xfrm>
            <a:off x="4038787" y="612550"/>
            <a:ext cx="1066427" cy="16350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55" name="Shape 155"/>
        <p:cNvGrpSpPr/>
        <p:nvPr/>
      </p:nvGrpSpPr>
      <p:grpSpPr>
        <a:xfrm>
          <a:off x="0" y="0"/>
          <a:ext cx="0" cy="0"/>
          <a:chOff x="0" y="0"/>
          <a:chExt cx="0" cy="0"/>
        </a:xfrm>
      </p:grpSpPr>
      <p:pic>
        <p:nvPicPr>
          <p:cNvPr descr="Caplin Presentation Template 20172.jpg" id="156" name="Google Shape;156;p35"/>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157" name="Google Shape;157;p3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081730"/>
              </a:buClr>
              <a:buSzPts val="2400"/>
              <a:buFont typeface="Roboto Thin"/>
              <a:buNone/>
              <a:defRPr sz="2400">
                <a:solidFill>
                  <a:srgbClr val="081730"/>
                </a:solidFill>
                <a:latin typeface="Roboto Thin"/>
                <a:ea typeface="Roboto Thin"/>
                <a:cs typeface="Roboto Thin"/>
                <a:sym typeface="Roboto Thin"/>
              </a:defRPr>
            </a:lvl1pPr>
            <a:lvl2pPr lvl="1" rtl="0" algn="ctr">
              <a:spcBef>
                <a:spcPts val="0"/>
              </a:spcBef>
              <a:spcAft>
                <a:spcPts val="0"/>
              </a:spcAft>
              <a:buSzPts val="2400"/>
              <a:buNone/>
              <a:defRPr sz="2400"/>
            </a:lvl2pPr>
            <a:lvl3pPr lvl="2" rtl="0" algn="ctr">
              <a:spcBef>
                <a:spcPts val="0"/>
              </a:spcBef>
              <a:spcAft>
                <a:spcPts val="0"/>
              </a:spcAft>
              <a:buSzPts val="2400"/>
              <a:buNone/>
              <a:defRPr sz="2400"/>
            </a:lvl3pPr>
            <a:lvl4pPr lvl="3" rtl="0" algn="ctr">
              <a:spcBef>
                <a:spcPts val="0"/>
              </a:spcBef>
              <a:spcAft>
                <a:spcPts val="0"/>
              </a:spcAft>
              <a:buSzPts val="2400"/>
              <a:buNone/>
              <a:defRPr sz="2400"/>
            </a:lvl4pPr>
            <a:lvl5pPr lvl="4" rtl="0" algn="ctr">
              <a:spcBef>
                <a:spcPts val="0"/>
              </a:spcBef>
              <a:spcAft>
                <a:spcPts val="0"/>
              </a:spcAft>
              <a:buSzPts val="2400"/>
              <a:buNone/>
              <a:defRPr sz="2400"/>
            </a:lvl5pPr>
            <a:lvl6pPr lvl="5" rtl="0" algn="ctr">
              <a:spcBef>
                <a:spcPts val="0"/>
              </a:spcBef>
              <a:spcAft>
                <a:spcPts val="0"/>
              </a:spcAft>
              <a:buSzPts val="2400"/>
              <a:buNone/>
              <a:defRPr sz="2400"/>
            </a:lvl6pPr>
            <a:lvl7pPr lvl="6" rtl="0" algn="ctr">
              <a:spcBef>
                <a:spcPts val="0"/>
              </a:spcBef>
              <a:spcAft>
                <a:spcPts val="0"/>
              </a:spcAft>
              <a:buSzPts val="2400"/>
              <a:buNone/>
              <a:defRPr sz="2400"/>
            </a:lvl7pPr>
            <a:lvl8pPr lvl="7" rtl="0" algn="ctr">
              <a:spcBef>
                <a:spcPts val="0"/>
              </a:spcBef>
              <a:spcAft>
                <a:spcPts val="0"/>
              </a:spcAft>
              <a:buSzPts val="2400"/>
              <a:buNone/>
              <a:defRPr sz="2400"/>
            </a:lvl8pPr>
            <a:lvl9pPr lvl="8" rtl="0" algn="ctr">
              <a:spcBef>
                <a:spcPts val="0"/>
              </a:spcBef>
              <a:spcAft>
                <a:spcPts val="0"/>
              </a:spcAft>
              <a:buSzPts val="2400"/>
              <a:buNone/>
              <a:defRPr sz="2400"/>
            </a:lvl9pPr>
          </a:lstStyle>
          <a:p/>
        </p:txBody>
      </p:sp>
      <p:sp>
        <p:nvSpPr>
          <p:cNvPr id="158" name="Google Shape;158;p35"/>
          <p:cNvSpPr txBox="1"/>
          <p:nvPr/>
        </p:nvSpPr>
        <p:spPr>
          <a:xfrm>
            <a:off x="3640047" y="4797397"/>
            <a:ext cx="1863900" cy="21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999999"/>
                </a:solidFill>
                <a:latin typeface="Roboto Light"/>
                <a:ea typeface="Roboto Light"/>
                <a:cs typeface="Roboto Light"/>
                <a:sym typeface="Roboto Light"/>
              </a:rPr>
              <a:t>© Caplin Systems Ltd. 2020 | Confidential</a:t>
            </a:r>
            <a:endParaRPr sz="700">
              <a:solidFill>
                <a:srgbClr val="999999"/>
              </a:solidFill>
              <a:latin typeface="Roboto Light"/>
              <a:ea typeface="Roboto Light"/>
              <a:cs typeface="Roboto Light"/>
              <a:sym typeface="Roboto Light"/>
            </a:endParaRPr>
          </a:p>
        </p:txBody>
      </p:sp>
      <p:pic>
        <p:nvPicPr>
          <p:cNvPr descr="Caplin Logo 2.png" id="159" name="Google Shape;159;p35"/>
          <p:cNvPicPr preferRelativeResize="0"/>
          <p:nvPr/>
        </p:nvPicPr>
        <p:blipFill rotWithShape="1">
          <a:blip r:embed="rId3">
            <a:alphaModFix/>
          </a:blip>
          <a:srcRect b="0" l="0" r="0" t="0"/>
          <a:stretch/>
        </p:blipFill>
        <p:spPr>
          <a:xfrm>
            <a:off x="8281475" y="4871950"/>
            <a:ext cx="710126" cy="108875"/>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1">
  <p:cSld name="SECTION_HEADER_1">
    <p:spTree>
      <p:nvGrpSpPr>
        <p:cNvPr id="160" name="Shape 160"/>
        <p:cNvGrpSpPr/>
        <p:nvPr/>
      </p:nvGrpSpPr>
      <p:grpSpPr>
        <a:xfrm>
          <a:off x="0" y="0"/>
          <a:ext cx="0" cy="0"/>
          <a:chOff x="0" y="0"/>
          <a:chExt cx="0" cy="0"/>
        </a:xfrm>
      </p:grpSpPr>
      <p:pic>
        <p:nvPicPr>
          <p:cNvPr descr="Caplin Presentation Template 20173.jpg" id="161" name="Google Shape;161;p36"/>
          <p:cNvPicPr preferRelativeResize="0"/>
          <p:nvPr/>
        </p:nvPicPr>
        <p:blipFill rotWithShape="1">
          <a:blip r:embed="rId2">
            <a:alphaModFix/>
          </a:blip>
          <a:srcRect b="0" l="0" r="0" t="0"/>
          <a:stretch/>
        </p:blipFill>
        <p:spPr>
          <a:xfrm>
            <a:off x="0" y="0"/>
            <a:ext cx="9144000" cy="5144310"/>
          </a:xfrm>
          <a:prstGeom prst="rect">
            <a:avLst/>
          </a:prstGeom>
          <a:noFill/>
          <a:ln>
            <a:noFill/>
          </a:ln>
        </p:spPr>
      </p:pic>
      <p:sp>
        <p:nvSpPr>
          <p:cNvPr id="162" name="Google Shape;162;p36"/>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rtl="0" algn="ctr">
              <a:spcBef>
                <a:spcPts val="0"/>
              </a:spcBef>
              <a:spcAft>
                <a:spcPts val="0"/>
              </a:spcAft>
              <a:buClr>
                <a:srgbClr val="FFFFFF"/>
              </a:buClr>
              <a:buSzPts val="2400"/>
              <a:buFont typeface="Roboto Thin"/>
              <a:buNone/>
              <a:defRPr sz="2400">
                <a:solidFill>
                  <a:srgbClr val="FFFFFF"/>
                </a:solidFill>
                <a:latin typeface="Roboto Thin"/>
                <a:ea typeface="Roboto Thin"/>
                <a:cs typeface="Roboto Thin"/>
                <a:sym typeface="Roboto Thin"/>
              </a:defRPr>
            </a:lvl1pPr>
            <a:lvl2pPr lvl="1" rtl="0" algn="ctr">
              <a:spcBef>
                <a:spcPts val="0"/>
              </a:spcBef>
              <a:spcAft>
                <a:spcPts val="0"/>
              </a:spcAft>
              <a:buClr>
                <a:srgbClr val="FFFFFF"/>
              </a:buClr>
              <a:buSzPts val="2400"/>
              <a:buNone/>
              <a:defRPr sz="2400">
                <a:solidFill>
                  <a:srgbClr val="FFFFFF"/>
                </a:solidFill>
              </a:defRPr>
            </a:lvl2pPr>
            <a:lvl3pPr lvl="2" rtl="0" algn="ctr">
              <a:spcBef>
                <a:spcPts val="0"/>
              </a:spcBef>
              <a:spcAft>
                <a:spcPts val="0"/>
              </a:spcAft>
              <a:buClr>
                <a:srgbClr val="FFFFFF"/>
              </a:buClr>
              <a:buSzPts val="2400"/>
              <a:buNone/>
              <a:defRPr sz="2400">
                <a:solidFill>
                  <a:srgbClr val="FFFFFF"/>
                </a:solidFill>
              </a:defRPr>
            </a:lvl3pPr>
            <a:lvl4pPr lvl="3" rtl="0" algn="ctr">
              <a:spcBef>
                <a:spcPts val="0"/>
              </a:spcBef>
              <a:spcAft>
                <a:spcPts val="0"/>
              </a:spcAft>
              <a:buClr>
                <a:srgbClr val="FFFFFF"/>
              </a:buClr>
              <a:buSzPts val="2400"/>
              <a:buNone/>
              <a:defRPr sz="2400">
                <a:solidFill>
                  <a:srgbClr val="FFFFFF"/>
                </a:solidFill>
              </a:defRPr>
            </a:lvl4pPr>
            <a:lvl5pPr lvl="4" rtl="0" algn="ctr">
              <a:spcBef>
                <a:spcPts val="0"/>
              </a:spcBef>
              <a:spcAft>
                <a:spcPts val="0"/>
              </a:spcAft>
              <a:buClr>
                <a:srgbClr val="FFFFFF"/>
              </a:buClr>
              <a:buSzPts val="2400"/>
              <a:buNone/>
              <a:defRPr sz="2400">
                <a:solidFill>
                  <a:srgbClr val="FFFFFF"/>
                </a:solidFill>
              </a:defRPr>
            </a:lvl5pPr>
            <a:lvl6pPr lvl="5" rtl="0" algn="ctr">
              <a:spcBef>
                <a:spcPts val="0"/>
              </a:spcBef>
              <a:spcAft>
                <a:spcPts val="0"/>
              </a:spcAft>
              <a:buClr>
                <a:srgbClr val="FFFFFF"/>
              </a:buClr>
              <a:buSzPts val="2400"/>
              <a:buNone/>
              <a:defRPr sz="2400">
                <a:solidFill>
                  <a:srgbClr val="FFFFFF"/>
                </a:solidFill>
              </a:defRPr>
            </a:lvl6pPr>
            <a:lvl7pPr lvl="6" rtl="0" algn="ctr">
              <a:spcBef>
                <a:spcPts val="0"/>
              </a:spcBef>
              <a:spcAft>
                <a:spcPts val="0"/>
              </a:spcAft>
              <a:buClr>
                <a:srgbClr val="FFFFFF"/>
              </a:buClr>
              <a:buSzPts val="2400"/>
              <a:buNone/>
              <a:defRPr sz="2400">
                <a:solidFill>
                  <a:srgbClr val="FFFFFF"/>
                </a:solidFill>
              </a:defRPr>
            </a:lvl7pPr>
            <a:lvl8pPr lvl="7" rtl="0" algn="ctr">
              <a:spcBef>
                <a:spcPts val="0"/>
              </a:spcBef>
              <a:spcAft>
                <a:spcPts val="0"/>
              </a:spcAft>
              <a:buClr>
                <a:srgbClr val="FFFFFF"/>
              </a:buClr>
              <a:buSzPts val="2400"/>
              <a:buNone/>
              <a:defRPr sz="2400">
                <a:solidFill>
                  <a:srgbClr val="FFFFFF"/>
                </a:solidFill>
              </a:defRPr>
            </a:lvl8pPr>
            <a:lvl9pPr lvl="8" rtl="0" algn="ctr">
              <a:spcBef>
                <a:spcPts val="0"/>
              </a:spcBef>
              <a:spcAft>
                <a:spcPts val="0"/>
              </a:spcAft>
              <a:buClr>
                <a:srgbClr val="FFFFFF"/>
              </a:buClr>
              <a:buSzPts val="2400"/>
              <a:buNone/>
              <a:defRPr sz="2400">
                <a:solidFill>
                  <a:srgbClr val="FFFFFF"/>
                </a:solidFill>
              </a:defRPr>
            </a:lvl9pPr>
          </a:lstStyle>
          <a:p/>
        </p:txBody>
      </p:sp>
      <p:sp>
        <p:nvSpPr>
          <p:cNvPr id="163" name="Google Shape;163;p36"/>
          <p:cNvSpPr txBox="1"/>
          <p:nvPr/>
        </p:nvSpPr>
        <p:spPr>
          <a:xfrm>
            <a:off x="3640047" y="4797397"/>
            <a:ext cx="1863900" cy="2112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FFFFFF"/>
                </a:solidFill>
                <a:latin typeface="Roboto Light"/>
                <a:ea typeface="Roboto Light"/>
                <a:cs typeface="Roboto Light"/>
                <a:sym typeface="Roboto Light"/>
              </a:rPr>
              <a:t>© Caplin Systems Ltd. 2020 | Confidential</a:t>
            </a:r>
            <a:endParaRPr sz="700">
              <a:solidFill>
                <a:srgbClr val="FFFFFF"/>
              </a:solidFill>
              <a:latin typeface="Roboto Light"/>
              <a:ea typeface="Roboto Light"/>
              <a:cs typeface="Roboto Light"/>
              <a:sym typeface="Roboto Light"/>
            </a:endParaRPr>
          </a:p>
        </p:txBody>
      </p:sp>
      <p:pic>
        <p:nvPicPr>
          <p:cNvPr descr="Caplin Logo 4.png" id="164" name="Google Shape;164;p36"/>
          <p:cNvPicPr preferRelativeResize="0"/>
          <p:nvPr/>
        </p:nvPicPr>
        <p:blipFill rotWithShape="1">
          <a:blip r:embed="rId3">
            <a:alphaModFix/>
          </a:blip>
          <a:srcRect b="10" l="0" r="0" t="0"/>
          <a:stretch/>
        </p:blipFill>
        <p:spPr>
          <a:xfrm>
            <a:off x="8281475" y="4871950"/>
            <a:ext cx="710126" cy="108875"/>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5" name="Shape 165"/>
        <p:cNvGrpSpPr/>
        <p:nvPr/>
      </p:nvGrpSpPr>
      <p:grpSpPr>
        <a:xfrm>
          <a:off x="0" y="0"/>
          <a:ext cx="0" cy="0"/>
          <a:chOff x="0" y="0"/>
          <a:chExt cx="0" cy="0"/>
        </a:xfrm>
      </p:grpSpPr>
      <p:sp>
        <p:nvSpPr>
          <p:cNvPr id="166" name="Google Shape;166;p37"/>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sz="2000"/>
            </a:lvl1pPr>
            <a:lvl2pPr lvl="1" rtl="0">
              <a:spcBef>
                <a:spcPts val="0"/>
              </a:spcBef>
              <a:spcAft>
                <a:spcPts val="0"/>
              </a:spcAft>
              <a:buSzPts val="2800"/>
              <a:buFont typeface="Roboto Thin"/>
              <a:buNone/>
              <a:defRPr>
                <a:latin typeface="Roboto Thin"/>
                <a:ea typeface="Roboto Thin"/>
                <a:cs typeface="Roboto Thin"/>
                <a:sym typeface="Roboto Thin"/>
              </a:defRPr>
            </a:lvl2pPr>
            <a:lvl3pPr lvl="2" rtl="0">
              <a:spcBef>
                <a:spcPts val="0"/>
              </a:spcBef>
              <a:spcAft>
                <a:spcPts val="0"/>
              </a:spcAft>
              <a:buSzPts val="2800"/>
              <a:buFont typeface="Roboto Thin"/>
              <a:buNone/>
              <a:defRPr>
                <a:latin typeface="Roboto Thin"/>
                <a:ea typeface="Roboto Thin"/>
                <a:cs typeface="Roboto Thin"/>
                <a:sym typeface="Roboto Thin"/>
              </a:defRPr>
            </a:lvl3pPr>
            <a:lvl4pPr lvl="3" rtl="0">
              <a:spcBef>
                <a:spcPts val="0"/>
              </a:spcBef>
              <a:spcAft>
                <a:spcPts val="0"/>
              </a:spcAft>
              <a:buSzPts val="2800"/>
              <a:buFont typeface="Roboto Thin"/>
              <a:buNone/>
              <a:defRPr>
                <a:latin typeface="Roboto Thin"/>
                <a:ea typeface="Roboto Thin"/>
                <a:cs typeface="Roboto Thin"/>
                <a:sym typeface="Roboto Thin"/>
              </a:defRPr>
            </a:lvl4pPr>
            <a:lvl5pPr lvl="4" rtl="0">
              <a:spcBef>
                <a:spcPts val="0"/>
              </a:spcBef>
              <a:spcAft>
                <a:spcPts val="0"/>
              </a:spcAft>
              <a:buSzPts val="2800"/>
              <a:buFont typeface="Roboto Thin"/>
              <a:buNone/>
              <a:defRPr>
                <a:latin typeface="Roboto Thin"/>
                <a:ea typeface="Roboto Thin"/>
                <a:cs typeface="Roboto Thin"/>
                <a:sym typeface="Roboto Thin"/>
              </a:defRPr>
            </a:lvl5pPr>
            <a:lvl6pPr lvl="5" rtl="0">
              <a:spcBef>
                <a:spcPts val="0"/>
              </a:spcBef>
              <a:spcAft>
                <a:spcPts val="0"/>
              </a:spcAft>
              <a:buSzPts val="2800"/>
              <a:buFont typeface="Roboto Thin"/>
              <a:buNone/>
              <a:defRPr>
                <a:latin typeface="Roboto Thin"/>
                <a:ea typeface="Roboto Thin"/>
                <a:cs typeface="Roboto Thin"/>
                <a:sym typeface="Roboto Thin"/>
              </a:defRPr>
            </a:lvl6pPr>
            <a:lvl7pPr lvl="6" rtl="0">
              <a:spcBef>
                <a:spcPts val="0"/>
              </a:spcBef>
              <a:spcAft>
                <a:spcPts val="0"/>
              </a:spcAft>
              <a:buSzPts val="2800"/>
              <a:buFont typeface="Roboto Thin"/>
              <a:buNone/>
              <a:defRPr>
                <a:latin typeface="Roboto Thin"/>
                <a:ea typeface="Roboto Thin"/>
                <a:cs typeface="Roboto Thin"/>
                <a:sym typeface="Roboto Thin"/>
              </a:defRPr>
            </a:lvl7pPr>
            <a:lvl8pPr lvl="7" rtl="0">
              <a:spcBef>
                <a:spcPts val="0"/>
              </a:spcBef>
              <a:spcAft>
                <a:spcPts val="0"/>
              </a:spcAft>
              <a:buSzPts val="2800"/>
              <a:buFont typeface="Roboto Thin"/>
              <a:buNone/>
              <a:defRPr>
                <a:latin typeface="Roboto Thin"/>
                <a:ea typeface="Roboto Thin"/>
                <a:cs typeface="Roboto Thin"/>
                <a:sym typeface="Roboto Thin"/>
              </a:defRPr>
            </a:lvl8pPr>
            <a:lvl9pPr lvl="8" rtl="0">
              <a:spcBef>
                <a:spcPts val="0"/>
              </a:spcBef>
              <a:spcAft>
                <a:spcPts val="0"/>
              </a:spcAft>
              <a:buSzPts val="2800"/>
              <a:buFont typeface="Roboto Thin"/>
              <a:buNone/>
              <a:defRPr>
                <a:latin typeface="Roboto Thin"/>
                <a:ea typeface="Roboto Thin"/>
                <a:cs typeface="Roboto Thin"/>
                <a:sym typeface="Roboto Thin"/>
              </a:defRPr>
            </a:lvl9pPr>
          </a:lstStyle>
          <a:p/>
        </p:txBody>
      </p:sp>
      <p:sp>
        <p:nvSpPr>
          <p:cNvPr id="167" name="Google Shape;167;p37"/>
          <p:cNvSpPr txBox="1"/>
          <p:nvPr>
            <p:ph idx="1" type="body"/>
          </p:nvPr>
        </p:nvSpPr>
        <p:spPr>
          <a:xfrm>
            <a:off x="311700" y="959475"/>
            <a:ext cx="8520600" cy="3416400"/>
          </a:xfrm>
          <a:prstGeom prst="rect">
            <a:avLst/>
          </a:prstGeom>
        </p:spPr>
        <p:txBody>
          <a:bodyPr anchorCtr="0" anchor="t" bIns="91425" lIns="91425" spcFirstLastPara="1" rIns="91425" wrap="square" tIns="91425">
            <a:noAutofit/>
          </a:bodyPr>
          <a:lstStyle>
            <a:lvl1pPr indent="-330200" lvl="0" marL="457200" rtl="0">
              <a:spcBef>
                <a:spcPts val="0"/>
              </a:spcBef>
              <a:spcAft>
                <a:spcPts val="0"/>
              </a:spcAft>
              <a:buSzPts val="1600"/>
              <a:buChar char="●"/>
              <a:defRPr sz="16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cxnSp>
        <p:nvCxnSpPr>
          <p:cNvPr id="168" name="Google Shape;168;p37"/>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69" name="Shape 169"/>
        <p:cNvGrpSpPr/>
        <p:nvPr/>
      </p:nvGrpSpPr>
      <p:grpSpPr>
        <a:xfrm>
          <a:off x="0" y="0"/>
          <a:ext cx="0" cy="0"/>
          <a:chOff x="0" y="0"/>
          <a:chExt cx="0" cy="0"/>
        </a:xfrm>
      </p:grpSpPr>
      <p:sp>
        <p:nvSpPr>
          <p:cNvPr id="170" name="Google Shape;170;p38"/>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sp>
        <p:nvSpPr>
          <p:cNvPr id="171" name="Google Shape;171;p38"/>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72" name="Google Shape;172;p38"/>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rtl="0">
              <a:spcBef>
                <a:spcPts val="0"/>
              </a:spcBef>
              <a:spcAft>
                <a:spcPts val="0"/>
              </a:spcAft>
              <a:buSzPts val="1400"/>
              <a:buChar char="●"/>
              <a:defRPr sz="14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cxnSp>
        <p:nvCxnSpPr>
          <p:cNvPr id="173" name="Google Shape;173;p38"/>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4" name="Shape 174"/>
        <p:cNvGrpSpPr/>
        <p:nvPr/>
      </p:nvGrpSpPr>
      <p:grpSpPr>
        <a:xfrm>
          <a:off x="0" y="0"/>
          <a:ext cx="0" cy="0"/>
          <a:chOff x="0" y="0"/>
          <a:chExt cx="0" cy="0"/>
        </a:xfrm>
      </p:grpSpPr>
      <p:sp>
        <p:nvSpPr>
          <p:cNvPr id="175" name="Google Shape;175;p39"/>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76" name="Google Shape;176;p39"/>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p:cSld name="TITLE_ONLY_1">
    <p:spTree>
      <p:nvGrpSpPr>
        <p:cNvPr id="177" name="Shape 177"/>
        <p:cNvGrpSpPr/>
        <p:nvPr/>
      </p:nvGrpSpPr>
      <p:grpSpPr>
        <a:xfrm>
          <a:off x="0" y="0"/>
          <a:ext cx="0" cy="0"/>
          <a:chOff x="0" y="0"/>
          <a:chExt cx="0" cy="0"/>
        </a:xfrm>
      </p:grpSpPr>
      <p:sp>
        <p:nvSpPr>
          <p:cNvPr id="178" name="Google Shape;178;p40"/>
          <p:cNvSpPr/>
          <p:nvPr/>
        </p:nvSpPr>
        <p:spPr>
          <a:xfrm>
            <a:off x="0" y="0"/>
            <a:ext cx="2509200" cy="51435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40"/>
          <p:cNvSpPr txBox="1"/>
          <p:nvPr>
            <p:ph type="title"/>
          </p:nvPr>
        </p:nvSpPr>
        <p:spPr>
          <a:xfrm>
            <a:off x="197100" y="375850"/>
            <a:ext cx="2728200" cy="429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1300"/>
              <a:buNone/>
              <a:defRPr sz="13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80" name="Google Shape;180;p40"/>
          <p:cNvCxnSpPr/>
          <p:nvPr/>
        </p:nvCxnSpPr>
        <p:spPr>
          <a:xfrm>
            <a:off x="309837" y="765455"/>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1 1">
  <p:cSld name="TITLE_ONLY_1_1">
    <p:spTree>
      <p:nvGrpSpPr>
        <p:cNvPr id="181" name="Shape 181"/>
        <p:cNvGrpSpPr/>
        <p:nvPr/>
      </p:nvGrpSpPr>
      <p:grpSpPr>
        <a:xfrm>
          <a:off x="0" y="0"/>
          <a:ext cx="0" cy="0"/>
          <a:chOff x="0" y="0"/>
          <a:chExt cx="0" cy="0"/>
        </a:xfrm>
      </p:grpSpPr>
      <p:sp>
        <p:nvSpPr>
          <p:cNvPr id="182" name="Google Shape;182;p41"/>
          <p:cNvSpPr/>
          <p:nvPr/>
        </p:nvSpPr>
        <p:spPr>
          <a:xfrm>
            <a:off x="0" y="0"/>
            <a:ext cx="9144000" cy="892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41"/>
          <p:cNvSpPr txBox="1"/>
          <p:nvPr>
            <p:ph type="title"/>
          </p:nvPr>
        </p:nvSpPr>
        <p:spPr>
          <a:xfrm>
            <a:off x="806700" y="223450"/>
            <a:ext cx="2728200" cy="429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1600"/>
              <a:buNone/>
              <a:defRPr sz="16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84" name="Google Shape;184;p41"/>
          <p:cNvCxnSpPr/>
          <p:nvPr/>
        </p:nvCxnSpPr>
        <p:spPr>
          <a:xfrm>
            <a:off x="919437" y="641002"/>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85" name="Shape 185"/>
        <p:cNvGrpSpPr/>
        <p:nvPr/>
      </p:nvGrpSpPr>
      <p:grpSpPr>
        <a:xfrm>
          <a:off x="0" y="0"/>
          <a:ext cx="0" cy="0"/>
          <a:chOff x="0" y="0"/>
          <a:chExt cx="0" cy="0"/>
        </a:xfrm>
      </p:grpSpPr>
      <p:sp>
        <p:nvSpPr>
          <p:cNvPr id="186" name="Google Shape;186;p42"/>
          <p:cNvSpPr txBox="1"/>
          <p:nvPr>
            <p:ph idx="1" type="body"/>
          </p:nvPr>
        </p:nvSpPr>
        <p:spPr>
          <a:xfrm>
            <a:off x="311700" y="1084800"/>
            <a:ext cx="7758600" cy="3179400"/>
          </a:xfrm>
          <a:prstGeom prst="rect">
            <a:avLst/>
          </a:prstGeom>
        </p:spPr>
        <p:txBody>
          <a:bodyPr anchorCtr="0" anchor="t" bIns="91425" lIns="91425" spcFirstLastPara="1" rIns="91425" wrap="square" tIns="91425">
            <a:noAutofit/>
          </a:bodyPr>
          <a:lstStyle>
            <a:lvl1pPr indent="-304800" lvl="0" marL="457200" rtl="0">
              <a:spcBef>
                <a:spcPts val="0"/>
              </a:spcBef>
              <a:spcAft>
                <a:spcPts val="0"/>
              </a:spcAft>
              <a:buSzPts val="1200"/>
              <a:buChar char="●"/>
              <a:defRPr sz="1200"/>
            </a:lvl1pPr>
            <a:lvl2pPr indent="-304800" lvl="1" marL="914400" rtl="0">
              <a:spcBef>
                <a:spcPts val="1600"/>
              </a:spcBef>
              <a:spcAft>
                <a:spcPts val="0"/>
              </a:spcAft>
              <a:buSzPts val="1200"/>
              <a:buChar char="○"/>
              <a:defRPr sz="1200"/>
            </a:lvl2pPr>
            <a:lvl3pPr indent="-304800" lvl="2" marL="1371600" rtl="0">
              <a:spcBef>
                <a:spcPts val="1600"/>
              </a:spcBef>
              <a:spcAft>
                <a:spcPts val="0"/>
              </a:spcAft>
              <a:buSzPts val="1200"/>
              <a:buChar char="■"/>
              <a:defRPr sz="1200"/>
            </a:lvl3pPr>
            <a:lvl4pPr indent="-304800" lvl="3" marL="1828800" rtl="0">
              <a:spcBef>
                <a:spcPts val="1600"/>
              </a:spcBef>
              <a:spcAft>
                <a:spcPts val="0"/>
              </a:spcAft>
              <a:buSzPts val="1200"/>
              <a:buChar char="●"/>
              <a:defRPr sz="1200"/>
            </a:lvl4pPr>
            <a:lvl5pPr indent="-304800" lvl="4" marL="2286000" rtl="0">
              <a:spcBef>
                <a:spcPts val="1600"/>
              </a:spcBef>
              <a:spcAft>
                <a:spcPts val="0"/>
              </a:spcAft>
              <a:buSzPts val="1200"/>
              <a:buChar char="○"/>
              <a:defRPr sz="1200"/>
            </a:lvl5pPr>
            <a:lvl6pPr indent="-304800" lvl="5" marL="2743200" rtl="0">
              <a:spcBef>
                <a:spcPts val="1600"/>
              </a:spcBef>
              <a:spcAft>
                <a:spcPts val="0"/>
              </a:spcAft>
              <a:buSzPts val="1200"/>
              <a:buChar char="■"/>
              <a:defRPr sz="1200"/>
            </a:lvl6pPr>
            <a:lvl7pPr indent="-304800" lvl="6" marL="3200400" rtl="0">
              <a:spcBef>
                <a:spcPts val="1600"/>
              </a:spcBef>
              <a:spcAft>
                <a:spcPts val="0"/>
              </a:spcAft>
              <a:buSzPts val="1200"/>
              <a:buChar char="●"/>
              <a:defRPr sz="1200"/>
            </a:lvl7pPr>
            <a:lvl8pPr indent="-304800" lvl="7" marL="3657600" rtl="0">
              <a:spcBef>
                <a:spcPts val="1600"/>
              </a:spcBef>
              <a:spcAft>
                <a:spcPts val="0"/>
              </a:spcAft>
              <a:buSzPts val="1200"/>
              <a:buChar char="○"/>
              <a:defRPr sz="1200"/>
            </a:lvl8pPr>
            <a:lvl9pPr indent="-304800" lvl="8" marL="4114800" rtl="0">
              <a:spcBef>
                <a:spcPts val="1600"/>
              </a:spcBef>
              <a:spcAft>
                <a:spcPts val="1600"/>
              </a:spcAft>
              <a:buSzPts val="1200"/>
              <a:buChar char="■"/>
              <a:defRPr sz="1200"/>
            </a:lvl9pPr>
          </a:lstStyle>
          <a:p/>
        </p:txBody>
      </p:sp>
      <p:sp>
        <p:nvSpPr>
          <p:cNvPr id="187" name="Google Shape;187;p42"/>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88" name="Google Shape;188;p42"/>
          <p:cNvCxnSpPr/>
          <p:nvPr/>
        </p:nvCxnSpPr>
        <p:spPr>
          <a:xfrm>
            <a:off x="418400" y="688203"/>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blipFill rotWithShape="1">
          <a:blip r:embed="rId2">
            <a:alphaModFix/>
          </a:blip>
          <a:stretch>
            <a:fillRect b="0" l="0" r="0" t="0"/>
          </a:stretch>
        </a:blipFill>
      </p:bgPr>
    </p:bg>
    <p:spTree>
      <p:nvGrpSpPr>
        <p:cNvPr id="26" name="Shape 26"/>
        <p:cNvGrpSpPr/>
        <p:nvPr/>
      </p:nvGrpSpPr>
      <p:grpSpPr>
        <a:xfrm>
          <a:off x="0" y="0"/>
          <a:ext cx="0" cy="0"/>
          <a:chOff x="0" y="0"/>
          <a:chExt cx="0" cy="0"/>
        </a:xfrm>
      </p:grpSpPr>
      <p:sp>
        <p:nvSpPr>
          <p:cNvPr id="27" name="Google Shape;27;p5"/>
          <p:cNvSpPr txBox="1"/>
          <p:nvPr>
            <p:ph type="ctrTitle"/>
          </p:nvPr>
        </p:nvSpPr>
        <p:spPr>
          <a:xfrm>
            <a:off x="3718560" y="853601"/>
            <a:ext cx="5039400" cy="1102500"/>
          </a:xfrm>
          <a:prstGeom prst="rect">
            <a:avLst/>
          </a:prstGeom>
          <a:noFill/>
          <a:ln>
            <a:noFill/>
          </a:ln>
        </p:spPr>
        <p:txBody>
          <a:bodyPr anchorCtr="0" anchor="b" bIns="91425" lIns="91425" spcFirstLastPara="1" rIns="91425" wrap="square" tIns="91425">
            <a:noAutofit/>
          </a:bodyPr>
          <a:lstStyle>
            <a:lvl1pPr indent="0" lvl="0" marL="0" marR="0" rtl="0" algn="r">
              <a:spcBef>
                <a:spcPts val="0"/>
              </a:spcBef>
              <a:spcAft>
                <a:spcPts val="0"/>
              </a:spcAft>
              <a:buClr>
                <a:schemeClr val="lt1"/>
              </a:buClr>
              <a:buSzPts val="1400"/>
              <a:buFont typeface="Arial"/>
              <a:buNone/>
              <a:defRPr b="1" i="0" sz="4400" u="none" cap="none" strike="noStrike">
                <a:solidFill>
                  <a:schemeClr val="lt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28" name="Google Shape;28;p5"/>
          <p:cNvSpPr txBox="1"/>
          <p:nvPr>
            <p:ph idx="1" type="subTitle"/>
          </p:nvPr>
        </p:nvSpPr>
        <p:spPr>
          <a:xfrm>
            <a:off x="3718560" y="2061210"/>
            <a:ext cx="5039400" cy="1314600"/>
          </a:xfrm>
          <a:prstGeom prst="rect">
            <a:avLst/>
          </a:prstGeom>
          <a:noFill/>
          <a:ln>
            <a:noFill/>
          </a:ln>
        </p:spPr>
        <p:txBody>
          <a:bodyPr anchorCtr="0" anchor="t" bIns="91425" lIns="91425" spcFirstLastPara="1" rIns="91425" wrap="square" tIns="91425">
            <a:noAutofit/>
          </a:bodyPr>
          <a:lstStyle>
            <a:lvl1pPr indent="0" lvl="0" marL="0" marR="0" rtl="0" algn="r">
              <a:spcBef>
                <a:spcPts val="360"/>
              </a:spcBef>
              <a:spcAft>
                <a:spcPts val="0"/>
              </a:spcAft>
              <a:buClr>
                <a:schemeClr val="accent6"/>
              </a:buClr>
              <a:buSzPts val="1600"/>
              <a:buFont typeface="Merriweather Sans"/>
              <a:buNone/>
              <a:defRPr b="0" i="0" sz="1800" u="none" cap="none" strike="noStrike">
                <a:solidFill>
                  <a:srgbClr val="888888"/>
                </a:solidFill>
                <a:latin typeface="Arial"/>
                <a:ea typeface="Arial"/>
                <a:cs typeface="Arial"/>
                <a:sym typeface="Arial"/>
              </a:defRPr>
            </a:lvl1pPr>
            <a:lvl2pPr indent="0" lvl="1" marL="457200" marR="0" rtl="0" algn="ctr">
              <a:spcBef>
                <a:spcPts val="560"/>
              </a:spcBef>
              <a:spcAft>
                <a:spcPts val="0"/>
              </a:spcAft>
              <a:buClr>
                <a:srgbClr val="888888"/>
              </a:buClr>
              <a:buSzPts val="2800"/>
              <a:buFont typeface="Arial"/>
              <a:buNone/>
              <a:defRPr b="0" i="0" sz="2800" u="none" cap="none" strike="noStrike">
                <a:solidFill>
                  <a:srgbClr val="888888"/>
                </a:solidFill>
                <a:latin typeface="Arial"/>
                <a:ea typeface="Arial"/>
                <a:cs typeface="Arial"/>
                <a:sym typeface="Arial"/>
              </a:defRPr>
            </a:lvl2pPr>
            <a:lvl3pPr indent="0" lvl="2" marL="914400" marR="0" rtl="0" algn="ctr">
              <a:spcBef>
                <a:spcPts val="480"/>
              </a:spcBef>
              <a:spcAft>
                <a:spcPts val="0"/>
              </a:spcAft>
              <a:buClr>
                <a:srgbClr val="888888"/>
              </a:buClr>
              <a:buSzPts val="2400"/>
              <a:buFont typeface="Arial"/>
              <a:buNone/>
              <a:defRPr b="0" i="0" sz="2400" u="none" cap="none" strike="noStrike">
                <a:solidFill>
                  <a:srgbClr val="888888"/>
                </a:solidFill>
                <a:latin typeface="Arial"/>
                <a:ea typeface="Arial"/>
                <a:cs typeface="Arial"/>
                <a:sym typeface="Arial"/>
              </a:defRPr>
            </a:lvl3pPr>
            <a:lvl4pPr indent="0" lvl="3" marL="1371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4pPr>
            <a:lvl5pPr indent="0" lvl="4" marL="18288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5pPr>
            <a:lvl6pPr indent="0" lvl="5" marL="22860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6pPr>
            <a:lvl7pPr indent="0" lvl="6" marL="27432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7pPr>
            <a:lvl8pPr indent="0" lvl="7" marL="32004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8pPr>
            <a:lvl9pPr indent="0" lvl="8" marL="3657600" marR="0" rtl="0" algn="ctr">
              <a:spcBef>
                <a:spcPts val="400"/>
              </a:spcBef>
              <a:spcAft>
                <a:spcPts val="0"/>
              </a:spcAft>
              <a:buClr>
                <a:srgbClr val="888888"/>
              </a:buClr>
              <a:buSzPts val="2000"/>
              <a:buFont typeface="Arial"/>
              <a:buNone/>
              <a:defRPr b="0" i="0" sz="2000" u="none" cap="none" strike="noStrike">
                <a:solidFill>
                  <a:srgbClr val="888888"/>
                </a:solidFill>
                <a:latin typeface="Arial"/>
                <a:ea typeface="Arial"/>
                <a:cs typeface="Arial"/>
                <a:sym typeface="Arial"/>
              </a:defRPr>
            </a:lvl9pPr>
          </a:lstStyle>
          <a:p/>
        </p:txBody>
      </p:sp>
      <p:pic>
        <p:nvPicPr>
          <p:cNvPr id="29" name="Google Shape;29;p5"/>
          <p:cNvPicPr preferRelativeResize="0"/>
          <p:nvPr/>
        </p:nvPicPr>
        <p:blipFill rotWithShape="1">
          <a:blip r:embed="rId3">
            <a:alphaModFix/>
          </a:blip>
          <a:srcRect b="0" l="0" r="0" t="0"/>
          <a:stretch/>
        </p:blipFill>
        <p:spPr>
          <a:xfrm>
            <a:off x="6637424" y="4289191"/>
            <a:ext cx="2026800" cy="232800"/>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189" name="Shape 189"/>
        <p:cNvGrpSpPr/>
        <p:nvPr/>
      </p:nvGrpSpPr>
      <p:grpSpPr>
        <a:xfrm>
          <a:off x="0" y="0"/>
          <a:ext cx="0" cy="0"/>
          <a:chOff x="0" y="0"/>
          <a:chExt cx="0" cy="0"/>
        </a:xfrm>
      </p:grpSpPr>
      <p:sp>
        <p:nvSpPr>
          <p:cNvPr id="190" name="Google Shape;190;p43"/>
          <p:cNvSpPr txBox="1"/>
          <p:nvPr>
            <p:ph type="title"/>
          </p:nvPr>
        </p:nvSpPr>
        <p:spPr>
          <a:xfrm>
            <a:off x="703500" y="861525"/>
            <a:ext cx="7737000" cy="2274000"/>
          </a:xfrm>
          <a:prstGeom prst="rect">
            <a:avLst/>
          </a:prstGeom>
        </p:spPr>
        <p:txBody>
          <a:bodyPr anchorCtr="0" anchor="ctr" bIns="91425" lIns="91425" spcFirstLastPara="1" rIns="91425" wrap="square" tIns="91425">
            <a:noAutofit/>
          </a:bodyPr>
          <a:lstStyle>
            <a:lvl1pPr lvl="0" rtl="0">
              <a:spcBef>
                <a:spcPts val="0"/>
              </a:spcBef>
              <a:spcAft>
                <a:spcPts val="0"/>
              </a:spcAft>
              <a:buSzPts val="3400"/>
              <a:buNone/>
              <a:defRPr sz="3400"/>
            </a:lvl1pPr>
            <a:lvl2pPr lvl="1" rtl="0">
              <a:spcBef>
                <a:spcPts val="0"/>
              </a:spcBef>
              <a:spcAft>
                <a:spcPts val="0"/>
              </a:spcAft>
              <a:buSzPts val="3400"/>
              <a:buNone/>
              <a:defRPr sz="3400"/>
            </a:lvl2pPr>
            <a:lvl3pPr lvl="2" rtl="0">
              <a:spcBef>
                <a:spcPts val="0"/>
              </a:spcBef>
              <a:spcAft>
                <a:spcPts val="0"/>
              </a:spcAft>
              <a:buSzPts val="3400"/>
              <a:buNone/>
              <a:defRPr sz="3400"/>
            </a:lvl3pPr>
            <a:lvl4pPr lvl="3" rtl="0">
              <a:spcBef>
                <a:spcPts val="0"/>
              </a:spcBef>
              <a:spcAft>
                <a:spcPts val="0"/>
              </a:spcAft>
              <a:buSzPts val="3400"/>
              <a:buNone/>
              <a:defRPr sz="3400"/>
            </a:lvl4pPr>
            <a:lvl5pPr lvl="4" rtl="0">
              <a:spcBef>
                <a:spcPts val="0"/>
              </a:spcBef>
              <a:spcAft>
                <a:spcPts val="0"/>
              </a:spcAft>
              <a:buSzPts val="3400"/>
              <a:buNone/>
              <a:defRPr sz="3400"/>
            </a:lvl5pPr>
            <a:lvl6pPr lvl="5" rtl="0">
              <a:spcBef>
                <a:spcPts val="0"/>
              </a:spcBef>
              <a:spcAft>
                <a:spcPts val="0"/>
              </a:spcAft>
              <a:buSzPts val="3400"/>
              <a:buNone/>
              <a:defRPr sz="3400"/>
            </a:lvl6pPr>
            <a:lvl7pPr lvl="6" rtl="0">
              <a:spcBef>
                <a:spcPts val="0"/>
              </a:spcBef>
              <a:spcAft>
                <a:spcPts val="0"/>
              </a:spcAft>
              <a:buSzPts val="3400"/>
              <a:buNone/>
              <a:defRPr sz="3400"/>
            </a:lvl7pPr>
            <a:lvl8pPr lvl="7" rtl="0">
              <a:spcBef>
                <a:spcPts val="0"/>
              </a:spcBef>
              <a:spcAft>
                <a:spcPts val="0"/>
              </a:spcAft>
              <a:buSzPts val="3400"/>
              <a:buNone/>
              <a:defRPr sz="3400"/>
            </a:lvl8pPr>
            <a:lvl9pPr lvl="8" rtl="0">
              <a:spcBef>
                <a:spcPts val="0"/>
              </a:spcBef>
              <a:spcAft>
                <a:spcPts val="0"/>
              </a:spcAft>
              <a:buSzPts val="3400"/>
              <a:buNone/>
              <a:defRPr sz="3400"/>
            </a:lvl9pPr>
          </a:lstStyle>
          <a:p/>
        </p:txBody>
      </p:sp>
      <p:cxnSp>
        <p:nvCxnSpPr>
          <p:cNvPr id="191" name="Google Shape;191;p43"/>
          <p:cNvCxnSpPr/>
          <p:nvPr/>
        </p:nvCxnSpPr>
        <p:spPr>
          <a:xfrm>
            <a:off x="4262400" y="2713828"/>
            <a:ext cx="6192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92" name="Shape 192"/>
        <p:cNvGrpSpPr/>
        <p:nvPr/>
      </p:nvGrpSpPr>
      <p:grpSpPr>
        <a:xfrm>
          <a:off x="0" y="0"/>
          <a:ext cx="0" cy="0"/>
          <a:chOff x="0" y="0"/>
          <a:chExt cx="0" cy="0"/>
        </a:xfrm>
      </p:grpSpPr>
      <p:sp>
        <p:nvSpPr>
          <p:cNvPr id="193" name="Google Shape;193;p44"/>
          <p:cNvSpPr/>
          <p:nvPr/>
        </p:nvSpPr>
        <p:spPr>
          <a:xfrm>
            <a:off x="4572000" y="-125"/>
            <a:ext cx="4572000" cy="5143500"/>
          </a:xfrm>
          <a:prstGeom prst="rect">
            <a:avLst/>
          </a:prstGeom>
          <a:solidFill>
            <a:srgbClr val="DBE0E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44"/>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gn="ctr">
              <a:lnSpc>
                <a:spcPct val="100000"/>
              </a:lnSpc>
              <a:spcBef>
                <a:spcPts val="0"/>
              </a:spcBef>
              <a:spcAft>
                <a:spcPts val="0"/>
              </a:spcAft>
              <a:buSzPts val="1600"/>
              <a:buNone/>
              <a:defRPr sz="1600"/>
            </a:lvl2pPr>
            <a:lvl3pPr lvl="2" rtl="0" algn="ctr">
              <a:lnSpc>
                <a:spcPct val="100000"/>
              </a:lnSpc>
              <a:spcBef>
                <a:spcPts val="0"/>
              </a:spcBef>
              <a:spcAft>
                <a:spcPts val="0"/>
              </a:spcAft>
              <a:buSzPts val="1600"/>
              <a:buNone/>
              <a:defRPr sz="1600"/>
            </a:lvl3pPr>
            <a:lvl4pPr lvl="3" rtl="0" algn="ctr">
              <a:lnSpc>
                <a:spcPct val="100000"/>
              </a:lnSpc>
              <a:spcBef>
                <a:spcPts val="0"/>
              </a:spcBef>
              <a:spcAft>
                <a:spcPts val="0"/>
              </a:spcAft>
              <a:buSzPts val="1600"/>
              <a:buNone/>
              <a:defRPr sz="1600"/>
            </a:lvl4pPr>
            <a:lvl5pPr lvl="4" rtl="0" algn="ctr">
              <a:lnSpc>
                <a:spcPct val="100000"/>
              </a:lnSpc>
              <a:spcBef>
                <a:spcPts val="0"/>
              </a:spcBef>
              <a:spcAft>
                <a:spcPts val="0"/>
              </a:spcAft>
              <a:buSzPts val="1600"/>
              <a:buNone/>
              <a:defRPr sz="1600"/>
            </a:lvl5pPr>
            <a:lvl6pPr lvl="5" rtl="0" algn="ctr">
              <a:lnSpc>
                <a:spcPct val="100000"/>
              </a:lnSpc>
              <a:spcBef>
                <a:spcPts val="0"/>
              </a:spcBef>
              <a:spcAft>
                <a:spcPts val="0"/>
              </a:spcAft>
              <a:buSzPts val="1600"/>
              <a:buNone/>
              <a:defRPr sz="1600"/>
            </a:lvl6pPr>
            <a:lvl7pPr lvl="6" rtl="0" algn="ctr">
              <a:lnSpc>
                <a:spcPct val="100000"/>
              </a:lnSpc>
              <a:spcBef>
                <a:spcPts val="0"/>
              </a:spcBef>
              <a:spcAft>
                <a:spcPts val="0"/>
              </a:spcAft>
              <a:buSzPts val="1600"/>
              <a:buNone/>
              <a:defRPr sz="1600"/>
            </a:lvl7pPr>
            <a:lvl8pPr lvl="7" rtl="0" algn="ctr">
              <a:lnSpc>
                <a:spcPct val="100000"/>
              </a:lnSpc>
              <a:spcBef>
                <a:spcPts val="0"/>
              </a:spcBef>
              <a:spcAft>
                <a:spcPts val="0"/>
              </a:spcAft>
              <a:buSzPts val="1600"/>
              <a:buNone/>
              <a:defRPr sz="1600"/>
            </a:lvl8pPr>
            <a:lvl9pPr lvl="8" rtl="0" algn="ctr">
              <a:lnSpc>
                <a:spcPct val="100000"/>
              </a:lnSpc>
              <a:spcBef>
                <a:spcPts val="0"/>
              </a:spcBef>
              <a:spcAft>
                <a:spcPts val="0"/>
              </a:spcAft>
              <a:buSzPts val="1600"/>
              <a:buNone/>
              <a:defRPr sz="1600"/>
            </a:lvl9pPr>
          </a:lstStyle>
          <a:p/>
        </p:txBody>
      </p:sp>
      <p:sp>
        <p:nvSpPr>
          <p:cNvPr id="195" name="Google Shape;195;p44"/>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rtl="0">
              <a:spcBef>
                <a:spcPts val="0"/>
              </a:spcBef>
              <a:spcAft>
                <a:spcPts val="0"/>
              </a:spcAft>
              <a:buSzPts val="1800"/>
              <a:buChar char="●"/>
              <a:defRPr/>
            </a:lvl1pPr>
            <a:lvl2pPr indent="-317500" lvl="1" marL="914400" rtl="0">
              <a:spcBef>
                <a:spcPts val="1600"/>
              </a:spcBef>
              <a:spcAft>
                <a:spcPts val="0"/>
              </a:spcAft>
              <a:buSzPts val="1400"/>
              <a:buChar char="○"/>
              <a:defRPr/>
            </a:lvl2pPr>
            <a:lvl3pPr indent="-317500" lvl="2" marL="1371600" rtl="0">
              <a:spcBef>
                <a:spcPts val="1600"/>
              </a:spcBef>
              <a:spcAft>
                <a:spcPts val="0"/>
              </a:spcAft>
              <a:buSzPts val="1400"/>
              <a:buChar char="■"/>
              <a:defRPr/>
            </a:lvl3pPr>
            <a:lvl4pPr indent="-317500" lvl="3" marL="1828800" rtl="0">
              <a:spcBef>
                <a:spcPts val="1600"/>
              </a:spcBef>
              <a:spcAft>
                <a:spcPts val="0"/>
              </a:spcAft>
              <a:buSzPts val="1400"/>
              <a:buChar char="●"/>
              <a:defRPr/>
            </a:lvl4pPr>
            <a:lvl5pPr indent="-317500" lvl="4" marL="2286000" rtl="0">
              <a:spcBef>
                <a:spcPts val="1600"/>
              </a:spcBef>
              <a:spcAft>
                <a:spcPts val="0"/>
              </a:spcAft>
              <a:buSzPts val="1400"/>
              <a:buChar char="○"/>
              <a:defRPr/>
            </a:lvl5pPr>
            <a:lvl6pPr indent="-317500" lvl="5" marL="2743200" rtl="0">
              <a:spcBef>
                <a:spcPts val="1600"/>
              </a:spcBef>
              <a:spcAft>
                <a:spcPts val="0"/>
              </a:spcAft>
              <a:buSzPts val="1400"/>
              <a:buChar char="■"/>
              <a:defRPr/>
            </a:lvl6pPr>
            <a:lvl7pPr indent="-317500" lvl="6" marL="3200400" rtl="0">
              <a:spcBef>
                <a:spcPts val="1600"/>
              </a:spcBef>
              <a:spcAft>
                <a:spcPts val="0"/>
              </a:spcAft>
              <a:buSzPts val="1400"/>
              <a:buChar char="●"/>
              <a:defRPr/>
            </a:lvl7pPr>
            <a:lvl8pPr indent="-317500" lvl="7" marL="3657600" rtl="0">
              <a:spcBef>
                <a:spcPts val="1600"/>
              </a:spcBef>
              <a:spcAft>
                <a:spcPts val="0"/>
              </a:spcAft>
              <a:buSzPts val="1400"/>
              <a:buChar char="○"/>
              <a:defRPr/>
            </a:lvl8pPr>
            <a:lvl9pPr indent="-317500" lvl="8" marL="4114800" rtl="0">
              <a:spcBef>
                <a:spcPts val="1600"/>
              </a:spcBef>
              <a:spcAft>
                <a:spcPts val="1600"/>
              </a:spcAft>
              <a:buSzPts val="1400"/>
              <a:buChar char="■"/>
              <a:defRPr/>
            </a:lvl9pPr>
          </a:lstStyle>
          <a:p/>
        </p:txBody>
      </p:sp>
      <p:sp>
        <p:nvSpPr>
          <p:cNvPr id="196" name="Google Shape;196;p44"/>
          <p:cNvSpPr txBox="1"/>
          <p:nvPr>
            <p:ph type="title"/>
          </p:nvPr>
        </p:nvSpPr>
        <p:spPr>
          <a:xfrm>
            <a:off x="311700" y="1578975"/>
            <a:ext cx="4127700" cy="453600"/>
          </a:xfrm>
          <a:prstGeom prst="rect">
            <a:avLst/>
          </a:prstGeom>
        </p:spPr>
        <p:txBody>
          <a:bodyPr anchorCtr="0" anchor="t" bIns="91425" lIns="91425" spcFirstLastPara="1" rIns="91425" wrap="square" tIns="91425">
            <a:noAutofit/>
          </a:bodyPr>
          <a:lstStyle>
            <a:lvl1pPr lvl="0" rtl="0" algn="l">
              <a:spcBef>
                <a:spcPts val="0"/>
              </a:spcBef>
              <a:spcAft>
                <a:spcPts val="0"/>
              </a:spcAft>
              <a:buSzPts val="20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p:txBody>
      </p:sp>
      <p:cxnSp>
        <p:nvCxnSpPr>
          <p:cNvPr id="197" name="Google Shape;197;p44"/>
          <p:cNvCxnSpPr/>
          <p:nvPr/>
        </p:nvCxnSpPr>
        <p:spPr>
          <a:xfrm>
            <a:off x="418400" y="2093578"/>
            <a:ext cx="2127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Image">
  <p:cSld name="SECTION_TITLE_AND_DESCRIPTION_1">
    <p:spTree>
      <p:nvGrpSpPr>
        <p:cNvPr id="198" name="Shape 198"/>
        <p:cNvGrpSpPr/>
        <p:nvPr/>
      </p:nvGrpSpPr>
      <p:grpSpPr>
        <a:xfrm>
          <a:off x="0" y="0"/>
          <a:ext cx="0" cy="0"/>
          <a:chOff x="0" y="0"/>
          <a:chExt cx="0" cy="0"/>
        </a:xfrm>
      </p:grpSpPr>
      <p:sp>
        <p:nvSpPr>
          <p:cNvPr id="199" name="Google Shape;199;p45"/>
          <p:cNvSpPr/>
          <p:nvPr/>
        </p:nvSpPr>
        <p:spPr>
          <a:xfrm>
            <a:off x="4572000" y="-125"/>
            <a:ext cx="4572000" cy="5143500"/>
          </a:xfrm>
          <a:prstGeom prst="rect">
            <a:avLst/>
          </a:prstGeom>
          <a:solidFill>
            <a:srgbClr val="F4F6F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45"/>
          <p:cNvSpPr txBox="1"/>
          <p:nvPr>
            <p:ph type="title"/>
          </p:nvPr>
        </p:nvSpPr>
        <p:spPr>
          <a:xfrm>
            <a:off x="265500" y="983160"/>
            <a:ext cx="4155600" cy="586500"/>
          </a:xfrm>
          <a:prstGeom prst="rect">
            <a:avLst/>
          </a:prstGeom>
        </p:spPr>
        <p:txBody>
          <a:bodyPr anchorCtr="0" anchor="b" bIns="91425" lIns="91425" spcFirstLastPara="1" rIns="91425" wrap="square" tIns="91425">
            <a:noAutofit/>
          </a:bodyPr>
          <a:lstStyle>
            <a:lvl1pPr lvl="0" rtl="0" algn="l">
              <a:spcBef>
                <a:spcPts val="0"/>
              </a:spcBef>
              <a:spcAft>
                <a:spcPts val="0"/>
              </a:spcAft>
              <a:buSzPts val="2400"/>
              <a:buNone/>
              <a:defRPr sz="2400"/>
            </a:lvl1pPr>
            <a:lvl2pPr lvl="1" rtl="0">
              <a:spcBef>
                <a:spcPts val="0"/>
              </a:spcBef>
              <a:spcAft>
                <a:spcPts val="0"/>
              </a:spcAft>
              <a:buSzPts val="2600"/>
              <a:buNone/>
              <a:defRPr sz="2600"/>
            </a:lvl2pPr>
            <a:lvl3pPr lvl="2" rtl="0">
              <a:spcBef>
                <a:spcPts val="0"/>
              </a:spcBef>
              <a:spcAft>
                <a:spcPts val="0"/>
              </a:spcAft>
              <a:buSzPts val="2600"/>
              <a:buNone/>
              <a:defRPr sz="2600"/>
            </a:lvl3pPr>
            <a:lvl4pPr lvl="3" rtl="0">
              <a:spcBef>
                <a:spcPts val="0"/>
              </a:spcBef>
              <a:spcAft>
                <a:spcPts val="0"/>
              </a:spcAft>
              <a:buSzPts val="2600"/>
              <a:buNone/>
              <a:defRPr sz="2600"/>
            </a:lvl4pPr>
            <a:lvl5pPr lvl="4" rtl="0">
              <a:spcBef>
                <a:spcPts val="0"/>
              </a:spcBef>
              <a:spcAft>
                <a:spcPts val="0"/>
              </a:spcAft>
              <a:buSzPts val="2600"/>
              <a:buNone/>
              <a:defRPr sz="2600"/>
            </a:lvl5pPr>
            <a:lvl6pPr lvl="5" rtl="0">
              <a:spcBef>
                <a:spcPts val="0"/>
              </a:spcBef>
              <a:spcAft>
                <a:spcPts val="0"/>
              </a:spcAft>
              <a:buSzPts val="2600"/>
              <a:buNone/>
              <a:defRPr sz="2600"/>
            </a:lvl6pPr>
            <a:lvl7pPr lvl="6" rtl="0">
              <a:spcBef>
                <a:spcPts val="0"/>
              </a:spcBef>
              <a:spcAft>
                <a:spcPts val="0"/>
              </a:spcAft>
              <a:buSzPts val="2600"/>
              <a:buNone/>
              <a:defRPr sz="2600"/>
            </a:lvl7pPr>
            <a:lvl8pPr lvl="7" rtl="0">
              <a:spcBef>
                <a:spcPts val="0"/>
              </a:spcBef>
              <a:spcAft>
                <a:spcPts val="0"/>
              </a:spcAft>
              <a:buSzPts val="2600"/>
              <a:buNone/>
              <a:defRPr sz="2600"/>
            </a:lvl8pPr>
            <a:lvl9pPr lvl="8" rtl="0">
              <a:spcBef>
                <a:spcPts val="0"/>
              </a:spcBef>
              <a:spcAft>
                <a:spcPts val="0"/>
              </a:spcAft>
              <a:buSzPts val="2600"/>
              <a:buNone/>
              <a:defRPr sz="2600"/>
            </a:lvl9pPr>
          </a:lstStyle>
          <a:p/>
        </p:txBody>
      </p:sp>
      <p:sp>
        <p:nvSpPr>
          <p:cNvPr id="201" name="Google Shape;201;p45"/>
          <p:cNvSpPr txBox="1"/>
          <p:nvPr>
            <p:ph idx="1" type="subTitle"/>
          </p:nvPr>
        </p:nvSpPr>
        <p:spPr>
          <a:xfrm>
            <a:off x="265500" y="1982775"/>
            <a:ext cx="4045200" cy="1235100"/>
          </a:xfrm>
          <a:prstGeom prst="rect">
            <a:avLst/>
          </a:prstGeom>
        </p:spPr>
        <p:txBody>
          <a:bodyPr anchorCtr="0" anchor="t" bIns="91425" lIns="91425" spcFirstLastPara="1" rIns="91425" wrap="square" tIns="91425">
            <a:noAutofit/>
          </a:bodyPr>
          <a:lstStyle>
            <a:lvl1pPr lvl="0" rtl="0">
              <a:lnSpc>
                <a:spcPct val="100000"/>
              </a:lnSpc>
              <a:spcBef>
                <a:spcPts val="0"/>
              </a:spcBef>
              <a:spcAft>
                <a:spcPts val="0"/>
              </a:spcAft>
              <a:buSzPts val="1600"/>
              <a:buNone/>
              <a:defRPr sz="1600"/>
            </a:lvl1pPr>
            <a:lvl2pPr lvl="1" rtl="0">
              <a:lnSpc>
                <a:spcPct val="100000"/>
              </a:lnSpc>
              <a:spcBef>
                <a:spcPts val="0"/>
              </a:spcBef>
              <a:spcAft>
                <a:spcPts val="0"/>
              </a:spcAft>
              <a:buSzPts val="1600"/>
              <a:buNone/>
              <a:defRPr sz="1600"/>
            </a:lvl2pPr>
            <a:lvl3pPr lvl="2" rtl="0">
              <a:lnSpc>
                <a:spcPct val="100000"/>
              </a:lnSpc>
              <a:spcBef>
                <a:spcPts val="0"/>
              </a:spcBef>
              <a:spcAft>
                <a:spcPts val="0"/>
              </a:spcAft>
              <a:buSzPts val="1600"/>
              <a:buNone/>
              <a:defRPr sz="1600"/>
            </a:lvl3pPr>
            <a:lvl4pPr lvl="3" rtl="0">
              <a:lnSpc>
                <a:spcPct val="100000"/>
              </a:lnSpc>
              <a:spcBef>
                <a:spcPts val="0"/>
              </a:spcBef>
              <a:spcAft>
                <a:spcPts val="0"/>
              </a:spcAft>
              <a:buSzPts val="1600"/>
              <a:buNone/>
              <a:defRPr sz="1600"/>
            </a:lvl4pPr>
            <a:lvl5pPr lvl="4" rtl="0">
              <a:lnSpc>
                <a:spcPct val="100000"/>
              </a:lnSpc>
              <a:spcBef>
                <a:spcPts val="0"/>
              </a:spcBef>
              <a:spcAft>
                <a:spcPts val="0"/>
              </a:spcAft>
              <a:buSzPts val="1600"/>
              <a:buNone/>
              <a:defRPr sz="1600"/>
            </a:lvl5pPr>
            <a:lvl6pPr lvl="5" rtl="0">
              <a:lnSpc>
                <a:spcPct val="100000"/>
              </a:lnSpc>
              <a:spcBef>
                <a:spcPts val="0"/>
              </a:spcBef>
              <a:spcAft>
                <a:spcPts val="0"/>
              </a:spcAft>
              <a:buSzPts val="1600"/>
              <a:buNone/>
              <a:defRPr sz="1600"/>
            </a:lvl6pPr>
            <a:lvl7pPr lvl="6" rtl="0">
              <a:lnSpc>
                <a:spcPct val="100000"/>
              </a:lnSpc>
              <a:spcBef>
                <a:spcPts val="0"/>
              </a:spcBef>
              <a:spcAft>
                <a:spcPts val="0"/>
              </a:spcAft>
              <a:buSzPts val="1600"/>
              <a:buNone/>
              <a:defRPr sz="1600"/>
            </a:lvl7pPr>
            <a:lvl8pPr lvl="7" rtl="0">
              <a:lnSpc>
                <a:spcPct val="100000"/>
              </a:lnSpc>
              <a:spcBef>
                <a:spcPts val="0"/>
              </a:spcBef>
              <a:spcAft>
                <a:spcPts val="0"/>
              </a:spcAft>
              <a:buSzPts val="1600"/>
              <a:buNone/>
              <a:defRPr sz="1600"/>
            </a:lvl8pPr>
            <a:lvl9pPr lvl="8" rtl="0">
              <a:lnSpc>
                <a:spcPct val="100000"/>
              </a:lnSpc>
              <a:spcBef>
                <a:spcPts val="0"/>
              </a:spcBef>
              <a:spcAft>
                <a:spcPts val="0"/>
              </a:spcAft>
              <a:buSzPts val="1600"/>
              <a:buNone/>
              <a:defRPr sz="1600"/>
            </a:lvl9pPr>
          </a:lstStyle>
          <a:p/>
        </p:txBody>
      </p:sp>
      <p:cxnSp>
        <p:nvCxnSpPr>
          <p:cNvPr id="202" name="Google Shape;202;p45"/>
          <p:cNvCxnSpPr/>
          <p:nvPr/>
        </p:nvCxnSpPr>
        <p:spPr>
          <a:xfrm>
            <a:off x="400300" y="1647253"/>
            <a:ext cx="293400" cy="0"/>
          </a:xfrm>
          <a:prstGeom prst="straightConnector1">
            <a:avLst/>
          </a:prstGeom>
          <a:noFill/>
          <a:ln cap="flat" cmpd="sng" w="9525">
            <a:solidFill>
              <a:srgbClr val="2992B6"/>
            </a:solidFill>
            <a:prstDash val="solid"/>
            <a:round/>
            <a:headEnd len="med" w="med" type="none"/>
            <a:tailEnd len="med" w="med" type="none"/>
          </a:ln>
        </p:spPr>
      </p:cxnSp>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03" name="Shape 203"/>
        <p:cNvGrpSpPr/>
        <p:nvPr/>
      </p:nvGrpSpPr>
      <p:grpSpPr>
        <a:xfrm>
          <a:off x="0" y="0"/>
          <a:ext cx="0" cy="0"/>
          <a:chOff x="0" y="0"/>
          <a:chExt cx="0" cy="0"/>
        </a:xfrm>
      </p:grpSpPr>
      <p:sp>
        <p:nvSpPr>
          <p:cNvPr id="204" name="Google Shape;204;p46"/>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rtl="0">
              <a:lnSpc>
                <a:spcPct val="100000"/>
              </a:lnSpc>
              <a:spcBef>
                <a:spcPts val="0"/>
              </a:spcBef>
              <a:spcAft>
                <a:spcPts val="0"/>
              </a:spcAft>
              <a:buSzPts val="1800"/>
              <a:buNone/>
              <a:defRPr/>
            </a:lvl1pPr>
          </a:lstStyle>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05" name="Shape 205"/>
        <p:cNvGrpSpPr/>
        <p:nvPr/>
      </p:nvGrpSpPr>
      <p:grpSpPr>
        <a:xfrm>
          <a:off x="0" y="0"/>
          <a:ext cx="0" cy="0"/>
          <a:chOff x="0" y="0"/>
          <a:chExt cx="0" cy="0"/>
        </a:xfrm>
      </p:grpSpPr>
      <p:sp>
        <p:nvSpPr>
          <p:cNvPr id="206" name="Google Shape;206;p47"/>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rtl="0" algn="ctr">
              <a:spcBef>
                <a:spcPts val="0"/>
              </a:spcBef>
              <a:spcAft>
                <a:spcPts val="0"/>
              </a:spcAft>
              <a:buSzPts val="12000"/>
              <a:buNone/>
              <a:defRPr sz="12000"/>
            </a:lvl1pPr>
            <a:lvl2pPr lvl="1" rtl="0" algn="ctr">
              <a:spcBef>
                <a:spcPts val="0"/>
              </a:spcBef>
              <a:spcAft>
                <a:spcPts val="0"/>
              </a:spcAft>
              <a:buSzPts val="12000"/>
              <a:buNone/>
              <a:defRPr sz="12000"/>
            </a:lvl2pPr>
            <a:lvl3pPr lvl="2" rtl="0" algn="ctr">
              <a:spcBef>
                <a:spcPts val="0"/>
              </a:spcBef>
              <a:spcAft>
                <a:spcPts val="0"/>
              </a:spcAft>
              <a:buSzPts val="12000"/>
              <a:buNone/>
              <a:defRPr sz="12000"/>
            </a:lvl3pPr>
            <a:lvl4pPr lvl="3" rtl="0" algn="ctr">
              <a:spcBef>
                <a:spcPts val="0"/>
              </a:spcBef>
              <a:spcAft>
                <a:spcPts val="0"/>
              </a:spcAft>
              <a:buSzPts val="12000"/>
              <a:buNone/>
              <a:defRPr sz="12000"/>
            </a:lvl4pPr>
            <a:lvl5pPr lvl="4" rtl="0" algn="ctr">
              <a:spcBef>
                <a:spcPts val="0"/>
              </a:spcBef>
              <a:spcAft>
                <a:spcPts val="0"/>
              </a:spcAft>
              <a:buSzPts val="12000"/>
              <a:buNone/>
              <a:defRPr sz="12000"/>
            </a:lvl5pPr>
            <a:lvl6pPr lvl="5" rtl="0" algn="ctr">
              <a:spcBef>
                <a:spcPts val="0"/>
              </a:spcBef>
              <a:spcAft>
                <a:spcPts val="0"/>
              </a:spcAft>
              <a:buSzPts val="12000"/>
              <a:buNone/>
              <a:defRPr sz="12000"/>
            </a:lvl6pPr>
            <a:lvl7pPr lvl="6" rtl="0" algn="ctr">
              <a:spcBef>
                <a:spcPts val="0"/>
              </a:spcBef>
              <a:spcAft>
                <a:spcPts val="0"/>
              </a:spcAft>
              <a:buSzPts val="12000"/>
              <a:buNone/>
              <a:defRPr sz="12000"/>
            </a:lvl7pPr>
            <a:lvl8pPr lvl="7" rtl="0" algn="ctr">
              <a:spcBef>
                <a:spcPts val="0"/>
              </a:spcBef>
              <a:spcAft>
                <a:spcPts val="0"/>
              </a:spcAft>
              <a:buSzPts val="12000"/>
              <a:buNone/>
              <a:defRPr sz="12000"/>
            </a:lvl8pPr>
            <a:lvl9pPr lvl="8" rtl="0" algn="ctr">
              <a:spcBef>
                <a:spcPts val="0"/>
              </a:spcBef>
              <a:spcAft>
                <a:spcPts val="0"/>
              </a:spcAft>
              <a:buSzPts val="12000"/>
              <a:buNone/>
              <a:defRPr sz="12000"/>
            </a:lvl9pPr>
          </a:lstStyle>
          <a:p>
            <a:r>
              <a:t>xx%</a:t>
            </a:r>
          </a:p>
        </p:txBody>
      </p:sp>
      <p:sp>
        <p:nvSpPr>
          <p:cNvPr id="207" name="Google Shape;207;p47"/>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rtl="0" algn="ctr">
              <a:spcBef>
                <a:spcPts val="0"/>
              </a:spcBef>
              <a:spcAft>
                <a:spcPts val="0"/>
              </a:spcAft>
              <a:buSzPts val="1800"/>
              <a:buChar char="●"/>
              <a:defRPr/>
            </a:lvl1pPr>
            <a:lvl2pPr indent="-317500" lvl="1" marL="914400" rtl="0" algn="ctr">
              <a:spcBef>
                <a:spcPts val="1600"/>
              </a:spcBef>
              <a:spcAft>
                <a:spcPts val="0"/>
              </a:spcAft>
              <a:buSzPts val="1400"/>
              <a:buChar char="○"/>
              <a:defRPr/>
            </a:lvl2pPr>
            <a:lvl3pPr indent="-317500" lvl="2" marL="1371600" rtl="0" algn="ctr">
              <a:spcBef>
                <a:spcPts val="1600"/>
              </a:spcBef>
              <a:spcAft>
                <a:spcPts val="0"/>
              </a:spcAft>
              <a:buSzPts val="1400"/>
              <a:buChar char="■"/>
              <a:defRPr/>
            </a:lvl3pPr>
            <a:lvl4pPr indent="-317500" lvl="3" marL="1828800" rtl="0" algn="ctr">
              <a:spcBef>
                <a:spcPts val="1600"/>
              </a:spcBef>
              <a:spcAft>
                <a:spcPts val="0"/>
              </a:spcAft>
              <a:buSzPts val="1400"/>
              <a:buChar char="●"/>
              <a:defRPr/>
            </a:lvl4pPr>
            <a:lvl5pPr indent="-317500" lvl="4" marL="2286000" rtl="0" algn="ctr">
              <a:spcBef>
                <a:spcPts val="1600"/>
              </a:spcBef>
              <a:spcAft>
                <a:spcPts val="0"/>
              </a:spcAft>
              <a:buSzPts val="1400"/>
              <a:buChar char="○"/>
              <a:defRPr/>
            </a:lvl5pPr>
            <a:lvl6pPr indent="-317500" lvl="5" marL="2743200" rtl="0" algn="ctr">
              <a:spcBef>
                <a:spcPts val="1600"/>
              </a:spcBef>
              <a:spcAft>
                <a:spcPts val="0"/>
              </a:spcAft>
              <a:buSzPts val="1400"/>
              <a:buChar char="■"/>
              <a:defRPr/>
            </a:lvl6pPr>
            <a:lvl7pPr indent="-317500" lvl="6" marL="3200400" rtl="0" algn="ctr">
              <a:spcBef>
                <a:spcPts val="1600"/>
              </a:spcBef>
              <a:spcAft>
                <a:spcPts val="0"/>
              </a:spcAft>
              <a:buSzPts val="1400"/>
              <a:buChar char="●"/>
              <a:defRPr/>
            </a:lvl7pPr>
            <a:lvl8pPr indent="-317500" lvl="7" marL="3657600" rtl="0" algn="ctr">
              <a:spcBef>
                <a:spcPts val="1600"/>
              </a:spcBef>
              <a:spcAft>
                <a:spcPts val="0"/>
              </a:spcAft>
              <a:buSzPts val="1400"/>
              <a:buChar char="○"/>
              <a:defRPr/>
            </a:lvl8pPr>
            <a:lvl9pPr indent="-317500" lvl="8" marL="4114800" rtl="0" algn="ctr">
              <a:spcBef>
                <a:spcPts val="1600"/>
              </a:spcBef>
              <a:spcAft>
                <a:spcPts val="1600"/>
              </a:spcAft>
              <a:buSzPts val="1400"/>
              <a:buChar char="■"/>
              <a:defRPr/>
            </a:lvl9pPr>
          </a:lstStyle>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08" name="Shape 208"/>
        <p:cNvGrpSpPr/>
        <p:nvPr/>
      </p:nvGrpSpPr>
      <p:grpSpPr>
        <a:xfrm>
          <a:off x="0" y="0"/>
          <a:ext cx="0" cy="0"/>
          <a:chOff x="0" y="0"/>
          <a:chExt cx="0" cy="0"/>
        </a:xfrm>
      </p:grpSpPr>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Page">
  <p:cSld name="BLANK_1">
    <p:spTree>
      <p:nvGrpSpPr>
        <p:cNvPr id="209" name="Shape 209"/>
        <p:cNvGrpSpPr/>
        <p:nvPr/>
      </p:nvGrpSpPr>
      <p:grpSpPr>
        <a:xfrm>
          <a:off x="0" y="0"/>
          <a:ext cx="0" cy="0"/>
          <a:chOff x="0" y="0"/>
          <a:chExt cx="0" cy="0"/>
        </a:xfrm>
      </p:grpSpPr>
      <p:pic>
        <p:nvPicPr>
          <p:cNvPr descr="2FA@2x.png" id="210" name="Google Shape;210;p49"/>
          <p:cNvPicPr preferRelativeResize="0"/>
          <p:nvPr/>
        </p:nvPicPr>
        <p:blipFill>
          <a:blip r:embed="rId2">
            <a:alphaModFix/>
          </a:blip>
          <a:stretch>
            <a:fillRect/>
          </a:stretch>
        </p:blipFill>
        <p:spPr>
          <a:xfrm>
            <a:off x="1357287" y="3938772"/>
            <a:ext cx="556562" cy="548853"/>
          </a:xfrm>
          <a:prstGeom prst="rect">
            <a:avLst/>
          </a:prstGeom>
          <a:noFill/>
          <a:ln>
            <a:noFill/>
          </a:ln>
        </p:spPr>
      </p:pic>
      <p:pic>
        <p:nvPicPr>
          <p:cNvPr descr="Anytime, anywhere@2x.png" id="211" name="Google Shape;211;p49"/>
          <p:cNvPicPr preferRelativeResize="0"/>
          <p:nvPr/>
        </p:nvPicPr>
        <p:blipFill>
          <a:blip r:embed="rId3">
            <a:alphaModFix/>
          </a:blip>
          <a:stretch>
            <a:fillRect/>
          </a:stretch>
        </p:blipFill>
        <p:spPr>
          <a:xfrm>
            <a:off x="1405677" y="1296389"/>
            <a:ext cx="483961" cy="483961"/>
          </a:xfrm>
          <a:prstGeom prst="rect">
            <a:avLst/>
          </a:prstGeom>
          <a:noFill/>
          <a:ln>
            <a:noFill/>
          </a:ln>
        </p:spPr>
      </p:pic>
      <p:pic>
        <p:nvPicPr>
          <p:cNvPr descr="Apple &amp; Android@2x.png" id="212" name="Google Shape;212;p49"/>
          <p:cNvPicPr preferRelativeResize="0"/>
          <p:nvPr/>
        </p:nvPicPr>
        <p:blipFill>
          <a:blip r:embed="rId4">
            <a:alphaModFix/>
          </a:blip>
          <a:stretch>
            <a:fillRect/>
          </a:stretch>
        </p:blipFill>
        <p:spPr>
          <a:xfrm>
            <a:off x="2305968" y="1247987"/>
            <a:ext cx="572687" cy="580756"/>
          </a:xfrm>
          <a:prstGeom prst="rect">
            <a:avLst/>
          </a:prstGeom>
          <a:noFill/>
          <a:ln>
            <a:noFill/>
          </a:ln>
        </p:spPr>
      </p:pic>
      <p:pic>
        <p:nvPicPr>
          <p:cNvPr descr="Auditable@2x.png" id="213" name="Google Shape;213;p49"/>
          <p:cNvPicPr preferRelativeResize="0"/>
          <p:nvPr/>
        </p:nvPicPr>
        <p:blipFill>
          <a:blip r:embed="rId5">
            <a:alphaModFix/>
          </a:blip>
          <a:stretch>
            <a:fillRect/>
          </a:stretch>
        </p:blipFill>
        <p:spPr>
          <a:xfrm>
            <a:off x="1373421" y="2215422"/>
            <a:ext cx="548472" cy="548472"/>
          </a:xfrm>
          <a:prstGeom prst="rect">
            <a:avLst/>
          </a:prstGeom>
          <a:noFill/>
          <a:ln>
            <a:noFill/>
          </a:ln>
        </p:spPr>
      </p:pic>
      <p:pic>
        <p:nvPicPr>
          <p:cNvPr descr="Best Market Price@2x.png" id="214" name="Google Shape;214;p49"/>
          <p:cNvPicPr preferRelativeResize="0"/>
          <p:nvPr/>
        </p:nvPicPr>
        <p:blipFill>
          <a:blip r:embed="rId6">
            <a:alphaModFix/>
          </a:blip>
          <a:stretch>
            <a:fillRect/>
          </a:stretch>
        </p:blipFill>
        <p:spPr>
          <a:xfrm>
            <a:off x="2301935" y="2199276"/>
            <a:ext cx="580753" cy="580756"/>
          </a:xfrm>
          <a:prstGeom prst="rect">
            <a:avLst/>
          </a:prstGeom>
          <a:noFill/>
          <a:ln>
            <a:noFill/>
          </a:ln>
        </p:spPr>
      </p:pic>
      <p:pic>
        <p:nvPicPr>
          <p:cNvPr descr="Branded Platform@2x.png" id="215" name="Google Shape;215;p49"/>
          <p:cNvPicPr preferRelativeResize="0"/>
          <p:nvPr/>
        </p:nvPicPr>
        <p:blipFill>
          <a:blip r:embed="rId7">
            <a:alphaModFix/>
          </a:blip>
          <a:stretch>
            <a:fillRect/>
          </a:stretch>
        </p:blipFill>
        <p:spPr>
          <a:xfrm>
            <a:off x="5266634" y="2258034"/>
            <a:ext cx="580760" cy="463241"/>
          </a:xfrm>
          <a:prstGeom prst="rect">
            <a:avLst/>
          </a:prstGeom>
          <a:noFill/>
          <a:ln>
            <a:noFill/>
          </a:ln>
        </p:spPr>
      </p:pic>
      <p:pic>
        <p:nvPicPr>
          <p:cNvPr descr="Broswer Based@2x.png" id="216" name="Google Shape;216;p49"/>
          <p:cNvPicPr preferRelativeResize="0"/>
          <p:nvPr/>
        </p:nvPicPr>
        <p:blipFill>
          <a:blip r:embed="rId8">
            <a:alphaModFix/>
          </a:blip>
          <a:stretch>
            <a:fillRect/>
          </a:stretch>
        </p:blipFill>
        <p:spPr>
          <a:xfrm>
            <a:off x="3281085" y="2244752"/>
            <a:ext cx="580760" cy="489804"/>
          </a:xfrm>
          <a:prstGeom prst="rect">
            <a:avLst/>
          </a:prstGeom>
          <a:noFill/>
          <a:ln>
            <a:noFill/>
          </a:ln>
        </p:spPr>
      </p:pic>
      <p:pic>
        <p:nvPicPr>
          <p:cNvPr descr="Consultancy@2x.png" id="217" name="Google Shape;217;p49"/>
          <p:cNvPicPr preferRelativeResize="0"/>
          <p:nvPr/>
        </p:nvPicPr>
        <p:blipFill>
          <a:blip r:embed="rId9">
            <a:alphaModFix/>
          </a:blip>
          <a:stretch>
            <a:fillRect/>
          </a:stretch>
        </p:blipFill>
        <p:spPr>
          <a:xfrm>
            <a:off x="1397612" y="3101287"/>
            <a:ext cx="500093" cy="500096"/>
          </a:xfrm>
          <a:prstGeom prst="rect">
            <a:avLst/>
          </a:prstGeom>
          <a:noFill/>
          <a:ln>
            <a:noFill/>
          </a:ln>
        </p:spPr>
      </p:pic>
      <p:pic>
        <p:nvPicPr>
          <p:cNvPr descr="Corporate Workflow@2x.png" id="218" name="Google Shape;218;p49"/>
          <p:cNvPicPr preferRelativeResize="0"/>
          <p:nvPr/>
        </p:nvPicPr>
        <p:blipFill>
          <a:blip r:embed="rId10">
            <a:alphaModFix/>
          </a:blip>
          <a:stretch>
            <a:fillRect/>
          </a:stretch>
        </p:blipFill>
        <p:spPr>
          <a:xfrm>
            <a:off x="5266627" y="1251195"/>
            <a:ext cx="653340" cy="516925"/>
          </a:xfrm>
          <a:prstGeom prst="rect">
            <a:avLst/>
          </a:prstGeom>
          <a:noFill/>
          <a:ln>
            <a:noFill/>
          </a:ln>
        </p:spPr>
      </p:pic>
      <p:pic>
        <p:nvPicPr>
          <p:cNvPr descr="Increase productivity@2x.png" id="219" name="Google Shape;219;p49"/>
          <p:cNvPicPr preferRelativeResize="0"/>
          <p:nvPr/>
        </p:nvPicPr>
        <p:blipFill>
          <a:blip r:embed="rId11">
            <a:alphaModFix/>
          </a:blip>
          <a:stretch>
            <a:fillRect/>
          </a:stretch>
        </p:blipFill>
        <p:spPr>
          <a:xfrm>
            <a:off x="2318067" y="3060956"/>
            <a:ext cx="548489" cy="580756"/>
          </a:xfrm>
          <a:prstGeom prst="rect">
            <a:avLst/>
          </a:prstGeom>
          <a:noFill/>
          <a:ln>
            <a:noFill/>
          </a:ln>
        </p:spPr>
      </p:pic>
      <p:pic>
        <p:nvPicPr>
          <p:cNvPr descr="Layout Management@2x.png" id="220" name="Google Shape;220;p49"/>
          <p:cNvPicPr preferRelativeResize="0"/>
          <p:nvPr/>
        </p:nvPicPr>
        <p:blipFill>
          <a:blip r:embed="rId12">
            <a:alphaModFix/>
          </a:blip>
          <a:stretch>
            <a:fillRect/>
          </a:stretch>
        </p:blipFill>
        <p:spPr>
          <a:xfrm>
            <a:off x="4262167" y="3060956"/>
            <a:ext cx="556555" cy="580756"/>
          </a:xfrm>
          <a:prstGeom prst="rect">
            <a:avLst/>
          </a:prstGeom>
          <a:noFill/>
          <a:ln>
            <a:noFill/>
          </a:ln>
        </p:spPr>
      </p:pic>
      <p:pic>
        <p:nvPicPr>
          <p:cNvPr descr="Notifications icon@2x.png" id="221" name="Google Shape;221;p49"/>
          <p:cNvPicPr preferRelativeResize="0"/>
          <p:nvPr/>
        </p:nvPicPr>
        <p:blipFill>
          <a:blip r:embed="rId13">
            <a:alphaModFix/>
          </a:blip>
          <a:stretch>
            <a:fillRect/>
          </a:stretch>
        </p:blipFill>
        <p:spPr>
          <a:xfrm>
            <a:off x="3329479" y="1282153"/>
            <a:ext cx="483961" cy="512431"/>
          </a:xfrm>
          <a:prstGeom prst="rect">
            <a:avLst/>
          </a:prstGeom>
          <a:noFill/>
          <a:ln>
            <a:noFill/>
          </a:ln>
        </p:spPr>
      </p:pic>
      <p:pic>
        <p:nvPicPr>
          <p:cNvPr descr="Partnership Icon@2x.png" id="222" name="Google Shape;222;p49"/>
          <p:cNvPicPr preferRelativeResize="0"/>
          <p:nvPr/>
        </p:nvPicPr>
        <p:blipFill>
          <a:blip r:embed="rId14">
            <a:alphaModFix/>
          </a:blip>
          <a:stretch>
            <a:fillRect/>
          </a:stretch>
        </p:blipFill>
        <p:spPr>
          <a:xfrm>
            <a:off x="6314214" y="1288318"/>
            <a:ext cx="532357" cy="500096"/>
          </a:xfrm>
          <a:prstGeom prst="rect">
            <a:avLst/>
          </a:prstGeom>
          <a:noFill/>
          <a:ln>
            <a:noFill/>
          </a:ln>
        </p:spPr>
      </p:pic>
      <p:pic>
        <p:nvPicPr>
          <p:cNvPr descr="Resource Augmentation@2x.png" id="223" name="Google Shape;223;p49"/>
          <p:cNvPicPr preferRelativeResize="0"/>
          <p:nvPr/>
        </p:nvPicPr>
        <p:blipFill>
          <a:blip r:embed="rId15">
            <a:alphaModFix/>
          </a:blip>
          <a:stretch>
            <a:fillRect/>
          </a:stretch>
        </p:blipFill>
        <p:spPr>
          <a:xfrm>
            <a:off x="3321418" y="3101287"/>
            <a:ext cx="500093" cy="500096"/>
          </a:xfrm>
          <a:prstGeom prst="rect">
            <a:avLst/>
          </a:prstGeom>
          <a:noFill/>
          <a:ln>
            <a:noFill/>
          </a:ln>
        </p:spPr>
      </p:pic>
      <p:pic>
        <p:nvPicPr>
          <p:cNvPr descr="Review History@2x.png" id="224" name="Google Shape;224;p49"/>
          <p:cNvPicPr preferRelativeResize="0"/>
          <p:nvPr/>
        </p:nvPicPr>
        <p:blipFill>
          <a:blip r:embed="rId16">
            <a:alphaModFix/>
          </a:blip>
          <a:stretch>
            <a:fillRect/>
          </a:stretch>
        </p:blipFill>
        <p:spPr>
          <a:xfrm>
            <a:off x="6253719" y="2199276"/>
            <a:ext cx="653347" cy="580756"/>
          </a:xfrm>
          <a:prstGeom prst="rect">
            <a:avLst/>
          </a:prstGeom>
          <a:noFill/>
          <a:ln>
            <a:noFill/>
          </a:ln>
        </p:spPr>
      </p:pic>
      <p:pic>
        <p:nvPicPr>
          <p:cNvPr descr="Speed and Flexibility@2x.png" id="225" name="Google Shape;225;p49"/>
          <p:cNvPicPr preferRelativeResize="0"/>
          <p:nvPr/>
        </p:nvPicPr>
        <p:blipFill>
          <a:blip r:embed="rId17">
            <a:alphaModFix/>
          </a:blip>
          <a:stretch>
            <a:fillRect/>
          </a:stretch>
        </p:blipFill>
        <p:spPr>
          <a:xfrm>
            <a:off x="7238224" y="1247987"/>
            <a:ext cx="516225" cy="580756"/>
          </a:xfrm>
          <a:prstGeom prst="rect">
            <a:avLst/>
          </a:prstGeom>
          <a:noFill/>
          <a:ln>
            <a:noFill/>
          </a:ln>
        </p:spPr>
      </p:pic>
      <p:pic>
        <p:nvPicPr>
          <p:cNvPr descr="Trade Confirmations@2x.png" id="226" name="Google Shape;226;p49"/>
          <p:cNvPicPr preferRelativeResize="0"/>
          <p:nvPr/>
        </p:nvPicPr>
        <p:blipFill>
          <a:blip r:embed="rId18">
            <a:alphaModFix/>
          </a:blip>
          <a:stretch>
            <a:fillRect/>
          </a:stretch>
        </p:blipFill>
        <p:spPr>
          <a:xfrm>
            <a:off x="5278736" y="3064989"/>
            <a:ext cx="556555" cy="572690"/>
          </a:xfrm>
          <a:prstGeom prst="rect">
            <a:avLst/>
          </a:prstGeom>
          <a:noFill/>
          <a:ln>
            <a:noFill/>
          </a:ln>
        </p:spPr>
      </p:pic>
      <p:pic>
        <p:nvPicPr>
          <p:cNvPr descr="Support@2x.png" id="227" name="Google Shape;227;p49"/>
          <p:cNvPicPr preferRelativeResize="0"/>
          <p:nvPr/>
        </p:nvPicPr>
        <p:blipFill>
          <a:blip r:embed="rId19">
            <a:alphaModFix/>
          </a:blip>
          <a:stretch>
            <a:fillRect/>
          </a:stretch>
        </p:blipFill>
        <p:spPr>
          <a:xfrm>
            <a:off x="7254356" y="3101287"/>
            <a:ext cx="483961" cy="500096"/>
          </a:xfrm>
          <a:prstGeom prst="rect">
            <a:avLst/>
          </a:prstGeom>
          <a:noFill/>
          <a:ln>
            <a:noFill/>
          </a:ln>
        </p:spPr>
      </p:pic>
      <p:pic>
        <p:nvPicPr>
          <p:cNvPr descr="Targeted GUI@2x.png" id="228" name="Google Shape;228;p49"/>
          <p:cNvPicPr preferRelativeResize="0"/>
          <p:nvPr/>
        </p:nvPicPr>
        <p:blipFill>
          <a:blip r:embed="rId20">
            <a:alphaModFix/>
          </a:blip>
          <a:stretch>
            <a:fillRect/>
          </a:stretch>
        </p:blipFill>
        <p:spPr>
          <a:xfrm>
            <a:off x="6306153" y="3126321"/>
            <a:ext cx="548480" cy="450028"/>
          </a:xfrm>
          <a:prstGeom prst="rect">
            <a:avLst/>
          </a:prstGeom>
          <a:noFill/>
          <a:ln>
            <a:noFill/>
          </a:ln>
        </p:spPr>
      </p:pic>
      <p:pic>
        <p:nvPicPr>
          <p:cNvPr descr="Trade For Clients@2x.png" id="229" name="Google Shape;229;p49"/>
          <p:cNvPicPr preferRelativeResize="0"/>
          <p:nvPr/>
        </p:nvPicPr>
        <p:blipFill>
          <a:blip r:embed="rId21">
            <a:alphaModFix/>
          </a:blip>
          <a:stretch>
            <a:fillRect/>
          </a:stretch>
        </p:blipFill>
        <p:spPr>
          <a:xfrm>
            <a:off x="7205960" y="2199276"/>
            <a:ext cx="580753" cy="580756"/>
          </a:xfrm>
          <a:prstGeom prst="rect">
            <a:avLst/>
          </a:prstGeom>
          <a:noFill/>
          <a:ln>
            <a:noFill/>
          </a:ln>
        </p:spPr>
      </p:pic>
      <p:pic>
        <p:nvPicPr>
          <p:cNvPr descr="Trade online@2x.png" id="230" name="Google Shape;230;p49"/>
          <p:cNvPicPr preferRelativeResize="0"/>
          <p:nvPr/>
        </p:nvPicPr>
        <p:blipFill>
          <a:blip r:embed="rId22">
            <a:alphaModFix/>
          </a:blip>
          <a:stretch>
            <a:fillRect/>
          </a:stretch>
        </p:blipFill>
        <p:spPr>
          <a:xfrm>
            <a:off x="4213782" y="2191411"/>
            <a:ext cx="716037" cy="548472"/>
          </a:xfrm>
          <a:prstGeom prst="rect">
            <a:avLst/>
          </a:prstGeom>
          <a:noFill/>
          <a:ln>
            <a:noFill/>
          </a:ln>
        </p:spPr>
      </p:pic>
      <p:pic>
        <p:nvPicPr>
          <p:cNvPr descr="Watch Market@2x.png" id="231" name="Google Shape;231;p49"/>
          <p:cNvPicPr preferRelativeResize="0"/>
          <p:nvPr/>
        </p:nvPicPr>
        <p:blipFill>
          <a:blip r:embed="rId23">
            <a:alphaModFix/>
          </a:blip>
          <a:stretch>
            <a:fillRect/>
          </a:stretch>
        </p:blipFill>
        <p:spPr>
          <a:xfrm>
            <a:off x="4262169" y="1294437"/>
            <a:ext cx="556562" cy="487863"/>
          </a:xfrm>
          <a:prstGeom prst="rect">
            <a:avLst/>
          </a:prstGeom>
          <a:noFill/>
          <a:ln>
            <a:noFill/>
          </a:ln>
        </p:spPr>
      </p:pic>
      <p:sp>
        <p:nvSpPr>
          <p:cNvPr id="232" name="Google Shape;232;p49"/>
          <p:cNvSpPr txBox="1"/>
          <p:nvPr/>
        </p:nvSpPr>
        <p:spPr>
          <a:xfrm>
            <a:off x="1387275" y="398100"/>
            <a:ext cx="6170400" cy="4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latin typeface="Roboto Light"/>
                <a:ea typeface="Roboto Light"/>
                <a:cs typeface="Roboto Light"/>
                <a:sym typeface="Roboto Light"/>
              </a:rPr>
              <a:t>Copy these icons from the Master slide. To view the Master slides, select “View” &gt; “Master” &gt; scroll to the bottom and copy the icon you require. Do not scale these icons up from their current size or quality will diminish.</a:t>
            </a:r>
            <a:endParaRPr sz="800">
              <a:latin typeface="Roboto Light"/>
              <a:ea typeface="Roboto Light"/>
              <a:cs typeface="Roboto Light"/>
              <a:sym typeface="Roboto Light"/>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cons Page 1">
  <p:cSld name="BLANK_1_1">
    <p:spTree>
      <p:nvGrpSpPr>
        <p:cNvPr id="233" name="Shape 233"/>
        <p:cNvGrpSpPr/>
        <p:nvPr/>
      </p:nvGrpSpPr>
      <p:grpSpPr>
        <a:xfrm>
          <a:off x="0" y="0"/>
          <a:ext cx="0" cy="0"/>
          <a:chOff x="0" y="0"/>
          <a:chExt cx="0" cy="0"/>
        </a:xfrm>
      </p:grpSpPr>
      <p:sp>
        <p:nvSpPr>
          <p:cNvPr id="234" name="Google Shape;234;p50"/>
          <p:cNvSpPr txBox="1"/>
          <p:nvPr/>
        </p:nvSpPr>
        <p:spPr>
          <a:xfrm>
            <a:off x="1387275" y="398100"/>
            <a:ext cx="6170400" cy="46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GB" sz="800">
                <a:latin typeface="Roboto Light"/>
                <a:ea typeface="Roboto Light"/>
                <a:cs typeface="Roboto Light"/>
                <a:sym typeface="Roboto Light"/>
              </a:rPr>
              <a:t>Copy these elements from the Master slide. To view the Master slides, select “View” &gt; “Master” &gt; scroll to the bottom and copy the icon you require. Do not scale these icons up from their current size or quality will diminish.</a:t>
            </a:r>
            <a:endParaRPr sz="800">
              <a:latin typeface="Roboto Light"/>
              <a:ea typeface="Roboto Light"/>
              <a:cs typeface="Roboto Light"/>
              <a:sym typeface="Roboto Light"/>
            </a:endParaRPr>
          </a:p>
        </p:txBody>
      </p:sp>
      <p:sp>
        <p:nvSpPr>
          <p:cNvPr id="235" name="Google Shape;235;p50"/>
          <p:cNvSpPr/>
          <p:nvPr/>
        </p:nvSpPr>
        <p:spPr>
          <a:xfrm rot="10800000">
            <a:off x="2570952" y="16453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50"/>
          <p:cNvSpPr txBox="1"/>
          <p:nvPr/>
        </p:nvSpPr>
        <p:spPr>
          <a:xfrm>
            <a:off x="2571052" y="16456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237" name="Google Shape;237;p50"/>
          <p:cNvSpPr/>
          <p:nvPr/>
        </p:nvSpPr>
        <p:spPr>
          <a:xfrm rot="10800000">
            <a:off x="2570952" y="22228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50"/>
          <p:cNvSpPr txBox="1"/>
          <p:nvPr/>
        </p:nvSpPr>
        <p:spPr>
          <a:xfrm>
            <a:off x="2571052" y="22231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239" name="Google Shape;239;p50"/>
          <p:cNvSpPr/>
          <p:nvPr/>
        </p:nvSpPr>
        <p:spPr>
          <a:xfrm rot="10800000">
            <a:off x="2570952" y="28003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0" name="Google Shape;240;p50"/>
          <p:cNvSpPr txBox="1"/>
          <p:nvPr/>
        </p:nvSpPr>
        <p:spPr>
          <a:xfrm>
            <a:off x="2571052" y="28006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
        <p:nvSpPr>
          <p:cNvPr id="241" name="Google Shape;241;p50"/>
          <p:cNvSpPr/>
          <p:nvPr/>
        </p:nvSpPr>
        <p:spPr>
          <a:xfrm rot="10800000">
            <a:off x="2570952" y="3377850"/>
            <a:ext cx="4002000" cy="5775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50"/>
          <p:cNvSpPr txBox="1"/>
          <p:nvPr/>
        </p:nvSpPr>
        <p:spPr>
          <a:xfrm>
            <a:off x="2571052" y="3378177"/>
            <a:ext cx="4002000" cy="3750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Handle record requests on the /FX prefix</a:t>
            </a:r>
            <a:endParaRPr sz="1200">
              <a:solidFill>
                <a:srgbClr val="FFFFFF"/>
              </a:solidFill>
              <a:latin typeface="Roboto Light"/>
              <a:ea typeface="Roboto Light"/>
              <a:cs typeface="Roboto Light"/>
              <a:sym typeface="Roboto Light"/>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BLANK_2">
    <p:spTree>
      <p:nvGrpSpPr>
        <p:cNvPr id="243" name="Shape 243"/>
        <p:cNvGrpSpPr/>
        <p:nvPr/>
      </p:nvGrpSpPr>
      <p:grpSpPr>
        <a:xfrm>
          <a:off x="0" y="0"/>
          <a:ext cx="0" cy="0"/>
          <a:chOff x="0" y="0"/>
          <a:chExt cx="0" cy="0"/>
        </a:xfrm>
      </p:grpSpPr>
      <p:graphicFrame>
        <p:nvGraphicFramePr>
          <p:cNvPr id="244" name="Google Shape;244;p51"/>
          <p:cNvGraphicFramePr/>
          <p:nvPr/>
        </p:nvGraphicFramePr>
        <p:xfrm>
          <a:off x="952504" y="787062"/>
          <a:ext cx="3000000" cy="3000000"/>
        </p:xfrm>
        <a:graphic>
          <a:graphicData uri="http://schemas.openxmlformats.org/drawingml/2006/table">
            <a:tbl>
              <a:tblPr>
                <a:noFill/>
                <a:tableStyleId>{11EC5A96-1117-429B-B245-832C83FD866D}</a:tableStyleId>
              </a:tblPr>
              <a:tblGrid>
                <a:gridCol w="1447800"/>
                <a:gridCol w="1447800"/>
                <a:gridCol w="1447800"/>
                <a:gridCol w="1447800"/>
                <a:gridCol w="1447800"/>
              </a:tblGrid>
              <a:tr h="381000">
                <a:tc>
                  <a:txBody>
                    <a:bodyPr/>
                    <a:lstStyle/>
                    <a:p>
                      <a:pPr indent="0" lvl="0" marL="0" rtl="0" algn="l">
                        <a:spcBef>
                          <a:spcPts val="0"/>
                        </a:spcBef>
                        <a:spcAft>
                          <a:spcPts val="0"/>
                        </a:spcAft>
                        <a:buNone/>
                      </a:pPr>
                      <a:r>
                        <a:rPr lang="en-GB" sz="1200">
                          <a:latin typeface="Roboto Light"/>
                          <a:ea typeface="Roboto Light"/>
                          <a:cs typeface="Roboto Light"/>
                          <a:sym typeface="Roboto Light"/>
                        </a:rPr>
                        <a:t>Header 1</a:t>
                      </a:r>
                      <a:endParaRPr sz="12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1200">
                          <a:solidFill>
                            <a:schemeClr val="dk1"/>
                          </a:solidFill>
                          <a:latin typeface="Roboto Light"/>
                          <a:ea typeface="Roboto Light"/>
                          <a:cs typeface="Roboto Light"/>
                          <a:sym typeface="Roboto Light"/>
                        </a:rPr>
                        <a:t>Header 1</a:t>
                      </a:r>
                      <a:endParaRPr sz="12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1200">
                          <a:solidFill>
                            <a:schemeClr val="dk1"/>
                          </a:solidFill>
                          <a:latin typeface="Roboto Light"/>
                          <a:ea typeface="Roboto Light"/>
                          <a:cs typeface="Roboto Light"/>
                          <a:sym typeface="Roboto Light"/>
                        </a:rPr>
                        <a:t>Header 1</a:t>
                      </a:r>
                      <a:endParaRPr sz="12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1200">
                          <a:solidFill>
                            <a:schemeClr val="dk1"/>
                          </a:solidFill>
                          <a:latin typeface="Roboto Light"/>
                          <a:ea typeface="Roboto Light"/>
                          <a:cs typeface="Roboto Light"/>
                          <a:sym typeface="Roboto Light"/>
                        </a:rPr>
                        <a:t>Header 1</a:t>
                      </a:r>
                      <a:endParaRPr sz="12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1200">
                          <a:solidFill>
                            <a:schemeClr val="dk1"/>
                          </a:solidFill>
                          <a:latin typeface="Roboto Light"/>
                          <a:ea typeface="Roboto Light"/>
                          <a:cs typeface="Roboto Light"/>
                          <a:sym typeface="Roboto Light"/>
                        </a:rPr>
                        <a:t>Header 1</a:t>
                      </a:r>
                      <a:endParaRPr sz="12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r>
              <a:tr h="381000">
                <a:tc>
                  <a:txBody>
                    <a:bodyPr/>
                    <a:lstStyle/>
                    <a:p>
                      <a:pPr indent="0" lvl="0" marL="0" rtl="0" algn="l">
                        <a:spcBef>
                          <a:spcPts val="0"/>
                        </a:spcBef>
                        <a:spcAft>
                          <a:spcPts val="0"/>
                        </a:spcAft>
                        <a:buNone/>
                      </a:pPr>
                      <a:r>
                        <a:rPr lang="en-GB" sz="800">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r>
              <a:tr h="381000">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l">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r>
            </a:tbl>
          </a:graphicData>
        </a:graphic>
      </p:graphicFrame>
      <p:graphicFrame>
        <p:nvGraphicFramePr>
          <p:cNvPr id="245" name="Google Shape;245;p51"/>
          <p:cNvGraphicFramePr/>
          <p:nvPr/>
        </p:nvGraphicFramePr>
        <p:xfrm>
          <a:off x="952504" y="2311062"/>
          <a:ext cx="3000000" cy="3000000"/>
        </p:xfrm>
        <a:graphic>
          <a:graphicData uri="http://schemas.openxmlformats.org/drawingml/2006/table">
            <a:tbl>
              <a:tblPr>
                <a:noFill/>
                <a:tableStyleId>{11EC5A96-1117-429B-B245-832C83FD866D}</a:tableStyleId>
              </a:tblPr>
              <a:tblGrid>
                <a:gridCol w="1447800"/>
                <a:gridCol w="1447800"/>
                <a:gridCol w="1447800"/>
                <a:gridCol w="1447800"/>
                <a:gridCol w="1447800"/>
              </a:tblGrid>
              <a:tr h="381000">
                <a:tc>
                  <a:txBody>
                    <a:bodyPr/>
                    <a:lstStyle/>
                    <a:p>
                      <a:pPr indent="0" lvl="0" marL="0" rtl="0" algn="ctr">
                        <a:spcBef>
                          <a:spcPts val="0"/>
                        </a:spcBef>
                        <a:spcAft>
                          <a:spcPts val="0"/>
                        </a:spcAft>
                        <a:buNone/>
                      </a:pPr>
                      <a:r>
                        <a:rPr lang="en-GB" sz="1100">
                          <a:latin typeface="Roboto Light"/>
                          <a:ea typeface="Roboto Light"/>
                          <a:cs typeface="Roboto Light"/>
                          <a:sym typeface="Roboto Light"/>
                        </a:rPr>
                        <a:t>Header 1</a:t>
                      </a:r>
                      <a:endParaRPr sz="1100">
                        <a:latin typeface="Roboto Light"/>
                        <a:ea typeface="Roboto Light"/>
                        <a:cs typeface="Roboto Light"/>
                        <a:sym typeface="Roboto Light"/>
                      </a:endParaRPr>
                    </a:p>
                  </a:txBody>
                  <a:tcPr marT="91425" marB="91425" marR="91425" marL="91425" anchor="ctr">
                    <a:lnL cap="flat" cmpd="sng" w="9525">
                      <a:solidFill>
                        <a:srgbClr val="F4F6F9"/>
                      </a:solidFill>
                      <a:prstDash val="solid"/>
                      <a:round/>
                      <a:headEnd len="sm" w="sm" type="none"/>
                      <a:tailEnd len="sm" w="sm" type="none"/>
                    </a:lnL>
                    <a:lnR cap="flat" cmpd="sng" w="9525">
                      <a:solidFill>
                        <a:srgbClr val="F4F6F9"/>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F4F6F9"/>
                      </a:solidFill>
                      <a:prstDash val="solid"/>
                      <a:round/>
                      <a:headEnd len="sm" w="sm" type="none"/>
                      <a:tailEnd len="sm" w="sm" type="none"/>
                    </a:lnB>
                    <a:solidFill>
                      <a:srgbClr val="DBE0E8"/>
                    </a:solidFill>
                  </a:tcPr>
                </a:tc>
                <a:tc>
                  <a:txBody>
                    <a:bodyPr/>
                    <a:lstStyle/>
                    <a:p>
                      <a:pPr indent="0" lvl="0" marL="0" rtl="0" algn="ctr">
                        <a:spcBef>
                          <a:spcPts val="0"/>
                        </a:spcBef>
                        <a:spcAft>
                          <a:spcPts val="0"/>
                        </a:spcAft>
                        <a:buNone/>
                      </a:pPr>
                      <a:r>
                        <a:rPr lang="en-GB" sz="1100">
                          <a:solidFill>
                            <a:schemeClr val="dk1"/>
                          </a:solidFill>
                          <a:latin typeface="Roboto Light"/>
                          <a:ea typeface="Roboto Light"/>
                          <a:cs typeface="Roboto Light"/>
                          <a:sym typeface="Roboto Light"/>
                        </a:rPr>
                        <a:t>Header 1</a:t>
                      </a:r>
                      <a:endParaRPr sz="1100">
                        <a:latin typeface="Roboto Light"/>
                        <a:ea typeface="Roboto Light"/>
                        <a:cs typeface="Roboto Light"/>
                        <a:sym typeface="Roboto Light"/>
                      </a:endParaRPr>
                    </a:p>
                  </a:txBody>
                  <a:tcPr marT="91425" marB="91425" marR="91425" marL="91425" anchor="ctr">
                    <a:lnL cap="flat" cmpd="sng" w="9525">
                      <a:solidFill>
                        <a:srgbClr val="F4F6F9"/>
                      </a:solidFill>
                      <a:prstDash val="solid"/>
                      <a:round/>
                      <a:headEnd len="sm" w="sm" type="none"/>
                      <a:tailEnd len="sm" w="sm" type="none"/>
                    </a:lnL>
                    <a:lnR cap="flat" cmpd="sng" w="9525">
                      <a:solidFill>
                        <a:srgbClr val="F4F6F9"/>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F4F6F9"/>
                      </a:solidFill>
                      <a:prstDash val="solid"/>
                      <a:round/>
                      <a:headEnd len="sm" w="sm" type="none"/>
                      <a:tailEnd len="sm" w="sm" type="none"/>
                    </a:lnB>
                    <a:solidFill>
                      <a:srgbClr val="DBE0E8"/>
                    </a:solidFill>
                  </a:tcPr>
                </a:tc>
                <a:tc>
                  <a:txBody>
                    <a:bodyPr/>
                    <a:lstStyle/>
                    <a:p>
                      <a:pPr indent="0" lvl="0" marL="0" rtl="0" algn="ctr">
                        <a:spcBef>
                          <a:spcPts val="0"/>
                        </a:spcBef>
                        <a:spcAft>
                          <a:spcPts val="0"/>
                        </a:spcAft>
                        <a:buNone/>
                      </a:pPr>
                      <a:r>
                        <a:rPr lang="en-GB" sz="1100">
                          <a:solidFill>
                            <a:schemeClr val="dk1"/>
                          </a:solidFill>
                          <a:latin typeface="Roboto Light"/>
                          <a:ea typeface="Roboto Light"/>
                          <a:cs typeface="Roboto Light"/>
                          <a:sym typeface="Roboto Light"/>
                        </a:rPr>
                        <a:t>Header 1</a:t>
                      </a:r>
                      <a:endParaRPr sz="1100">
                        <a:latin typeface="Roboto Light"/>
                        <a:ea typeface="Roboto Light"/>
                        <a:cs typeface="Roboto Light"/>
                        <a:sym typeface="Roboto Light"/>
                      </a:endParaRPr>
                    </a:p>
                  </a:txBody>
                  <a:tcPr marT="91425" marB="91425" marR="91425" marL="91425" anchor="ctr">
                    <a:lnL cap="flat" cmpd="sng" w="9525">
                      <a:solidFill>
                        <a:srgbClr val="F4F6F9"/>
                      </a:solidFill>
                      <a:prstDash val="solid"/>
                      <a:round/>
                      <a:headEnd len="sm" w="sm" type="none"/>
                      <a:tailEnd len="sm" w="sm" type="none"/>
                    </a:lnL>
                    <a:lnR cap="flat" cmpd="sng" w="9525">
                      <a:solidFill>
                        <a:srgbClr val="F4F6F9"/>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F4F6F9"/>
                      </a:solidFill>
                      <a:prstDash val="solid"/>
                      <a:round/>
                      <a:headEnd len="sm" w="sm" type="none"/>
                      <a:tailEnd len="sm" w="sm" type="none"/>
                    </a:lnB>
                    <a:solidFill>
                      <a:srgbClr val="DBE0E8"/>
                    </a:solidFill>
                  </a:tcPr>
                </a:tc>
                <a:tc>
                  <a:txBody>
                    <a:bodyPr/>
                    <a:lstStyle/>
                    <a:p>
                      <a:pPr indent="0" lvl="0" marL="0" rtl="0" algn="ctr">
                        <a:spcBef>
                          <a:spcPts val="0"/>
                        </a:spcBef>
                        <a:spcAft>
                          <a:spcPts val="0"/>
                        </a:spcAft>
                        <a:buNone/>
                      </a:pPr>
                      <a:r>
                        <a:rPr lang="en-GB" sz="1100">
                          <a:solidFill>
                            <a:schemeClr val="dk1"/>
                          </a:solidFill>
                          <a:latin typeface="Roboto Light"/>
                          <a:ea typeface="Roboto Light"/>
                          <a:cs typeface="Roboto Light"/>
                          <a:sym typeface="Roboto Light"/>
                        </a:rPr>
                        <a:t>Header 1</a:t>
                      </a:r>
                      <a:endParaRPr sz="1100">
                        <a:latin typeface="Roboto Light"/>
                        <a:ea typeface="Roboto Light"/>
                        <a:cs typeface="Roboto Light"/>
                        <a:sym typeface="Roboto Light"/>
                      </a:endParaRPr>
                    </a:p>
                  </a:txBody>
                  <a:tcPr marT="91425" marB="91425" marR="91425" marL="91425" anchor="ctr">
                    <a:lnL cap="flat" cmpd="sng" w="9525">
                      <a:solidFill>
                        <a:srgbClr val="F4F6F9"/>
                      </a:solidFill>
                      <a:prstDash val="solid"/>
                      <a:round/>
                      <a:headEnd len="sm" w="sm" type="none"/>
                      <a:tailEnd len="sm" w="sm" type="none"/>
                    </a:lnL>
                    <a:lnR cap="flat" cmpd="sng" w="9525">
                      <a:solidFill>
                        <a:srgbClr val="F4F6F9"/>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F4F6F9"/>
                      </a:solidFill>
                      <a:prstDash val="solid"/>
                      <a:round/>
                      <a:headEnd len="sm" w="sm" type="none"/>
                      <a:tailEnd len="sm" w="sm" type="none"/>
                    </a:lnB>
                    <a:solidFill>
                      <a:srgbClr val="DBE0E8"/>
                    </a:solidFill>
                  </a:tcPr>
                </a:tc>
                <a:tc>
                  <a:txBody>
                    <a:bodyPr/>
                    <a:lstStyle/>
                    <a:p>
                      <a:pPr indent="0" lvl="0" marL="0" rtl="0" algn="ctr">
                        <a:spcBef>
                          <a:spcPts val="0"/>
                        </a:spcBef>
                        <a:spcAft>
                          <a:spcPts val="0"/>
                        </a:spcAft>
                        <a:buNone/>
                      </a:pPr>
                      <a:r>
                        <a:rPr lang="en-GB" sz="1100">
                          <a:solidFill>
                            <a:schemeClr val="dk1"/>
                          </a:solidFill>
                          <a:latin typeface="Roboto Light"/>
                          <a:ea typeface="Roboto Light"/>
                          <a:cs typeface="Roboto Light"/>
                          <a:sym typeface="Roboto Light"/>
                        </a:rPr>
                        <a:t>Header 1</a:t>
                      </a:r>
                      <a:endParaRPr sz="1100">
                        <a:latin typeface="Roboto Light"/>
                        <a:ea typeface="Roboto Light"/>
                        <a:cs typeface="Roboto Light"/>
                        <a:sym typeface="Roboto Light"/>
                      </a:endParaRPr>
                    </a:p>
                  </a:txBody>
                  <a:tcPr marT="91425" marB="91425" marR="91425" marL="91425" anchor="ctr">
                    <a:lnL cap="flat" cmpd="sng" w="9525">
                      <a:solidFill>
                        <a:srgbClr val="F4F6F9"/>
                      </a:solidFill>
                      <a:prstDash val="solid"/>
                      <a:round/>
                      <a:headEnd len="sm" w="sm" type="none"/>
                      <a:tailEnd len="sm" w="sm" type="none"/>
                    </a:lnL>
                    <a:lnR cap="flat" cmpd="sng" w="9525">
                      <a:solidFill>
                        <a:srgbClr val="F4F6F9"/>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F4F6F9"/>
                      </a:solidFill>
                      <a:prstDash val="solid"/>
                      <a:round/>
                      <a:headEnd len="sm" w="sm" type="none"/>
                      <a:tailEnd len="sm" w="sm" type="none"/>
                    </a:lnB>
                    <a:solidFill>
                      <a:srgbClr val="DBE0E8"/>
                    </a:solidFill>
                  </a:tcPr>
                </a:tc>
              </a:tr>
              <a:tr h="381000">
                <a:tc>
                  <a:txBody>
                    <a:bodyPr/>
                    <a:lstStyle/>
                    <a:p>
                      <a:pPr indent="0" lvl="0" marL="0" rtl="0" algn="ctr">
                        <a:spcBef>
                          <a:spcPts val="0"/>
                        </a:spcBef>
                        <a:spcAft>
                          <a:spcPts val="0"/>
                        </a:spcAft>
                        <a:buNone/>
                      </a:pPr>
                      <a:r>
                        <a:rPr lang="en-GB" sz="800">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F4F6F9"/>
                      </a:solidFill>
                      <a:prstDash val="solid"/>
                      <a:round/>
                      <a:headEnd len="sm" w="sm" type="none"/>
                      <a:tailEnd len="sm" w="sm" type="none"/>
                    </a:lnT>
                    <a:lnB cap="flat" cmpd="sng" w="9525">
                      <a:solidFill>
                        <a:srgbClr val="DBE0E8"/>
                      </a:solidFill>
                      <a:prstDash val="solid"/>
                      <a:round/>
                      <a:headEnd len="sm" w="sm" type="none"/>
                      <a:tailEnd len="sm" w="sm" type="none"/>
                    </a:lnB>
                  </a:tcPr>
                </a:tc>
              </a:tr>
              <a:tr h="381000">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c>
                  <a:txBody>
                    <a:bodyPr/>
                    <a:lstStyle/>
                    <a:p>
                      <a:pPr indent="0" lvl="0" marL="0" rtl="0" algn="ctr">
                        <a:spcBef>
                          <a:spcPts val="0"/>
                        </a:spcBef>
                        <a:spcAft>
                          <a:spcPts val="0"/>
                        </a:spcAft>
                        <a:buNone/>
                      </a:pPr>
                      <a:r>
                        <a:rPr lang="en-GB" sz="800">
                          <a:solidFill>
                            <a:schemeClr val="dk1"/>
                          </a:solidFill>
                          <a:latin typeface="Roboto Light"/>
                          <a:ea typeface="Roboto Light"/>
                          <a:cs typeface="Roboto Light"/>
                          <a:sym typeface="Roboto Light"/>
                        </a:rPr>
                        <a:t>Text</a:t>
                      </a:r>
                      <a:endParaRPr sz="800">
                        <a:latin typeface="Roboto Light"/>
                        <a:ea typeface="Roboto Light"/>
                        <a:cs typeface="Roboto Light"/>
                        <a:sym typeface="Roboto Light"/>
                      </a:endParaRPr>
                    </a:p>
                  </a:txBody>
                  <a:tcPr marT="91425" marB="91425" marR="91425" marL="91425" anchor="ctr">
                    <a:lnL cap="flat" cmpd="sng" w="9525">
                      <a:solidFill>
                        <a:srgbClr val="DBE0E8"/>
                      </a:solidFill>
                      <a:prstDash val="solid"/>
                      <a:round/>
                      <a:headEnd len="sm" w="sm" type="none"/>
                      <a:tailEnd len="sm" w="sm" type="none"/>
                    </a:lnL>
                    <a:lnR cap="flat" cmpd="sng" w="9525">
                      <a:solidFill>
                        <a:srgbClr val="DBE0E8"/>
                      </a:solidFill>
                      <a:prstDash val="solid"/>
                      <a:round/>
                      <a:headEnd len="sm" w="sm" type="none"/>
                      <a:tailEnd len="sm" w="sm" type="none"/>
                    </a:lnR>
                    <a:lnT cap="flat" cmpd="sng" w="9525">
                      <a:solidFill>
                        <a:srgbClr val="DBE0E8"/>
                      </a:solidFill>
                      <a:prstDash val="solid"/>
                      <a:round/>
                      <a:headEnd len="sm" w="sm" type="none"/>
                      <a:tailEnd len="sm" w="sm" type="none"/>
                    </a:lnT>
                    <a:lnB cap="flat" cmpd="sng" w="9525">
                      <a:solidFill>
                        <a:srgbClr val="DBE0E8"/>
                      </a:solidFill>
                      <a:prstDash val="solid"/>
                      <a:round/>
                      <a:headEnd len="sm" w="sm" type="none"/>
                      <a:tailEnd len="sm" w="sm" type="none"/>
                    </a:lnB>
                  </a:tcPr>
                </a:tc>
              </a:tr>
            </a:tbl>
          </a:graphicData>
        </a:graphic>
      </p:graphicFrame>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bg>
      <p:bgPr>
        <a:blipFill rotWithShape="1">
          <a:blip r:embed="rId2">
            <a:alphaModFix/>
          </a:blip>
          <a:stretch>
            <a:fillRect b="0" l="0" r="0" t="0"/>
          </a:stretch>
        </a:blipFill>
      </p:bgPr>
    </p:bg>
    <p:spTree>
      <p:nvGrpSpPr>
        <p:cNvPr id="30" name="Shape 30"/>
        <p:cNvGrpSpPr/>
        <p:nvPr/>
      </p:nvGrpSpPr>
      <p:grpSpPr>
        <a:xfrm>
          <a:off x="0" y="0"/>
          <a:ext cx="0" cy="0"/>
          <a:chOff x="0" y="0"/>
          <a:chExt cx="0" cy="0"/>
        </a:xfrm>
      </p:grpSpPr>
      <p:sp>
        <p:nvSpPr>
          <p:cNvPr id="31" name="Google Shape;31;p6"/>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32" name="Google Shape;32;p6"/>
          <p:cNvSpPr txBox="1"/>
          <p:nvPr>
            <p:ph idx="1" type="body"/>
          </p:nvPr>
        </p:nvSpPr>
        <p:spPr>
          <a:xfrm>
            <a:off x="457200" y="1200151"/>
            <a:ext cx="4038600" cy="3394500"/>
          </a:xfrm>
          <a:prstGeom prst="rect">
            <a:avLst/>
          </a:prstGeom>
          <a:noFill/>
          <a:ln>
            <a:noFill/>
          </a:ln>
        </p:spPr>
        <p:txBody>
          <a:bodyPr anchorCtr="0" anchor="t" bIns="91425" lIns="91425" spcFirstLastPara="1" rIns="91425" wrap="square" tIns="91425">
            <a:noAutofit/>
          </a:bodyPr>
          <a:lstStyle>
            <a:lvl1pPr indent="-304800" lvl="0" marL="457200" marR="0" rtl="0" algn="l">
              <a:spcBef>
                <a:spcPts val="480"/>
              </a:spcBef>
              <a:spcAft>
                <a:spcPts val="0"/>
              </a:spcAft>
              <a:buClr>
                <a:schemeClr val="accent6"/>
              </a:buClr>
              <a:buSzPts val="1200"/>
              <a:buFont typeface="Merriweather Sans"/>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3" name="Google Shape;33;p6"/>
          <p:cNvSpPr txBox="1"/>
          <p:nvPr>
            <p:ph idx="2" type="body"/>
          </p:nvPr>
        </p:nvSpPr>
        <p:spPr>
          <a:xfrm>
            <a:off x="4648200" y="1200151"/>
            <a:ext cx="4038600" cy="3394500"/>
          </a:xfrm>
          <a:prstGeom prst="rect">
            <a:avLst/>
          </a:prstGeom>
          <a:noFill/>
          <a:ln>
            <a:noFill/>
          </a:ln>
        </p:spPr>
        <p:txBody>
          <a:bodyPr anchorCtr="0" anchor="t" bIns="91425" lIns="91425" spcFirstLastPara="1" rIns="91425" wrap="square" tIns="91425">
            <a:noAutofit/>
          </a:bodyPr>
          <a:lstStyle>
            <a:lvl1pPr indent="-304800" lvl="0" marL="457200" marR="0" rtl="0" algn="l">
              <a:spcBef>
                <a:spcPts val="480"/>
              </a:spcBef>
              <a:spcAft>
                <a:spcPts val="0"/>
              </a:spcAft>
              <a:buClr>
                <a:schemeClr val="accent6"/>
              </a:buClr>
              <a:buSzPts val="1200"/>
              <a:buFont typeface="Merriweather Sans"/>
              <a:buChar char="▶"/>
              <a:defRPr b="0" i="0" sz="24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55600" lvl="2" marL="1371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3pPr>
            <a:lvl4pPr indent="-342900" lvl="3" marL="1828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4pPr>
            <a:lvl5pPr indent="-342900" lvl="4" marL="22860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5pPr>
            <a:lvl6pPr indent="-342900" lvl="5" marL="27432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6pPr>
            <a:lvl7pPr indent="-342900" lvl="6" marL="32004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7pPr>
            <a:lvl8pPr indent="-342900" lvl="7" marL="3657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8pPr>
            <a:lvl9pPr indent="-342900" lvl="8" marL="41148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9pPr>
          </a:lstStyle>
          <a:p/>
        </p:txBody>
      </p:sp>
      <p:sp>
        <p:nvSpPr>
          <p:cNvPr id="34" name="Google Shape;34;p6"/>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bg>
      <p:bgPr>
        <a:blipFill rotWithShape="1">
          <a:blip r:embed="rId2">
            <a:alphaModFix/>
          </a:blip>
          <a:stretch>
            <a:fillRect b="0" l="0" r="0" t="0"/>
          </a:stretch>
        </a:blipFill>
      </p:bgPr>
    </p:bg>
    <p:spTree>
      <p:nvGrpSpPr>
        <p:cNvPr id="35" name="Shape 35"/>
        <p:cNvGrpSpPr/>
        <p:nvPr/>
      </p:nvGrpSpPr>
      <p:grpSpPr>
        <a:xfrm>
          <a:off x="0" y="0"/>
          <a:ext cx="0" cy="0"/>
          <a:chOff x="0" y="0"/>
          <a:chExt cx="0" cy="0"/>
        </a:xfrm>
      </p:grpSpPr>
      <p:sp>
        <p:nvSpPr>
          <p:cNvPr id="36" name="Google Shape;36;p7"/>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37" name="Google Shape;37;p7"/>
          <p:cNvSpPr txBox="1"/>
          <p:nvPr>
            <p:ph idx="1" type="body"/>
          </p:nvPr>
        </p:nvSpPr>
        <p:spPr>
          <a:xfrm>
            <a:off x="457200" y="1151335"/>
            <a:ext cx="4040100" cy="479700"/>
          </a:xfrm>
          <a:prstGeom prst="rect">
            <a:avLst/>
          </a:prstGeom>
          <a:noFill/>
          <a:ln>
            <a:noFill/>
          </a:ln>
        </p:spPr>
        <p:txBody>
          <a:bodyPr anchorCtr="0" anchor="b" bIns="91425" lIns="91425" spcFirstLastPara="1" rIns="91425" wrap="square" tIns="91425">
            <a:noAutofit/>
          </a:bodyPr>
          <a:lstStyle>
            <a:lvl1pPr indent="-228600" lvl="0" marL="457200" marR="0" rtl="0" algn="l">
              <a:spcBef>
                <a:spcPts val="400"/>
              </a:spcBef>
              <a:spcAft>
                <a:spcPts val="0"/>
              </a:spcAft>
              <a:buClr>
                <a:schemeClr val="accent6"/>
              </a:buClr>
              <a:buSzPts val="1600"/>
              <a:buFont typeface="Merriweather Sans"/>
              <a:buNone/>
              <a:defRPr b="1" i="0" sz="2000" u="none" cap="none" strike="noStrike">
                <a:solidFill>
                  <a:schemeClr val="dk1"/>
                </a:solidFill>
                <a:latin typeface="Arial"/>
                <a:ea typeface="Arial"/>
                <a:cs typeface="Arial"/>
                <a:sym typeface="Arial"/>
              </a:defRPr>
            </a:lvl1pPr>
            <a:lvl2pPr indent="-228600" lvl="1" marL="914400" marR="0" rtl="0" algn="l">
              <a:spcBef>
                <a:spcPts val="400"/>
              </a:spcBef>
              <a:spcAft>
                <a:spcPts val="0"/>
              </a:spcAft>
              <a:buClr>
                <a:schemeClr val="dk1"/>
              </a:buClr>
              <a:buSzPts val="2800"/>
              <a:buFont typeface="Arial"/>
              <a:buNone/>
              <a:defRPr b="1" i="0" sz="2000" u="none" cap="none" strike="noStrike">
                <a:solidFill>
                  <a:schemeClr val="dk1"/>
                </a:solidFill>
                <a:latin typeface="Arial"/>
                <a:ea typeface="Arial"/>
                <a:cs typeface="Arial"/>
                <a:sym typeface="Arial"/>
              </a:defRPr>
            </a:lvl2pPr>
            <a:lvl3pPr indent="-228600" lvl="2" marL="1371600" marR="0" rtl="0" algn="l">
              <a:spcBef>
                <a:spcPts val="360"/>
              </a:spcBef>
              <a:spcAft>
                <a:spcPts val="0"/>
              </a:spcAft>
              <a:buClr>
                <a:schemeClr val="dk1"/>
              </a:buClr>
              <a:buSzPts val="2400"/>
              <a:buFont typeface="Arial"/>
              <a:buNone/>
              <a:defRPr b="1" i="0" sz="1800" u="none" cap="none" strike="noStrike">
                <a:solidFill>
                  <a:schemeClr val="dk1"/>
                </a:solidFill>
                <a:latin typeface="Arial"/>
                <a:ea typeface="Arial"/>
                <a:cs typeface="Arial"/>
                <a:sym typeface="Arial"/>
              </a:defRPr>
            </a:lvl3pPr>
            <a:lvl4pPr indent="-228600" lvl="3" marL="1828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4pPr>
            <a:lvl5pPr indent="-228600" lvl="4" marL="22860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9pPr>
          </a:lstStyle>
          <a:p/>
        </p:txBody>
      </p:sp>
      <p:sp>
        <p:nvSpPr>
          <p:cNvPr id="38" name="Google Shape;38;p7"/>
          <p:cNvSpPr txBox="1"/>
          <p:nvPr>
            <p:ph idx="2" type="body"/>
          </p:nvPr>
        </p:nvSpPr>
        <p:spPr>
          <a:xfrm>
            <a:off x="457200" y="1631156"/>
            <a:ext cx="4040100" cy="2963400"/>
          </a:xfrm>
          <a:prstGeom prst="rect">
            <a:avLst/>
          </a:prstGeom>
          <a:noFill/>
          <a:ln>
            <a:noFill/>
          </a:ln>
        </p:spPr>
        <p:txBody>
          <a:bodyPr anchorCtr="0" anchor="t" bIns="91425" lIns="91425" spcFirstLastPara="1" rIns="91425" wrap="square" tIns="91425">
            <a:noAutofit/>
          </a:bodyPr>
          <a:lstStyle>
            <a:lvl1pPr indent="-292100" lvl="0" marL="457200" marR="0" rtl="0" algn="l">
              <a:spcBef>
                <a:spcPts val="400"/>
              </a:spcBef>
              <a:spcAft>
                <a:spcPts val="0"/>
              </a:spcAft>
              <a:buClr>
                <a:schemeClr val="accent6"/>
              </a:buClr>
              <a:buSzPts val="1000"/>
              <a:buFont typeface="Merriweather Sans"/>
              <a:buChar char="▶"/>
              <a:defRPr b="0" i="0" sz="20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39" name="Google Shape;39;p7"/>
          <p:cNvSpPr txBox="1"/>
          <p:nvPr>
            <p:ph idx="3" type="body"/>
          </p:nvPr>
        </p:nvSpPr>
        <p:spPr>
          <a:xfrm>
            <a:off x="4645029" y="1151335"/>
            <a:ext cx="4041900" cy="479700"/>
          </a:xfrm>
          <a:prstGeom prst="rect">
            <a:avLst/>
          </a:prstGeom>
          <a:noFill/>
          <a:ln>
            <a:noFill/>
          </a:ln>
        </p:spPr>
        <p:txBody>
          <a:bodyPr anchorCtr="0" anchor="b" bIns="91425" lIns="91425" spcFirstLastPara="1" rIns="91425" wrap="square" tIns="91425">
            <a:noAutofit/>
          </a:bodyPr>
          <a:lstStyle>
            <a:lvl1pPr indent="-228600" lvl="0" marL="457200" marR="0" rtl="0" algn="l">
              <a:spcBef>
                <a:spcPts val="400"/>
              </a:spcBef>
              <a:spcAft>
                <a:spcPts val="0"/>
              </a:spcAft>
              <a:buClr>
                <a:schemeClr val="accent6"/>
              </a:buClr>
              <a:buSzPts val="1600"/>
              <a:buFont typeface="Merriweather Sans"/>
              <a:buNone/>
              <a:defRPr b="1" i="0" sz="2000" u="none" cap="none" strike="noStrike">
                <a:solidFill>
                  <a:schemeClr val="dk1"/>
                </a:solidFill>
                <a:latin typeface="Arial"/>
                <a:ea typeface="Arial"/>
                <a:cs typeface="Arial"/>
                <a:sym typeface="Arial"/>
              </a:defRPr>
            </a:lvl1pPr>
            <a:lvl2pPr indent="-228600" lvl="1" marL="914400" marR="0" rtl="0" algn="l">
              <a:spcBef>
                <a:spcPts val="400"/>
              </a:spcBef>
              <a:spcAft>
                <a:spcPts val="0"/>
              </a:spcAft>
              <a:buClr>
                <a:schemeClr val="dk1"/>
              </a:buClr>
              <a:buSzPts val="2800"/>
              <a:buFont typeface="Arial"/>
              <a:buNone/>
              <a:defRPr b="1" i="0" sz="2000" u="none" cap="none" strike="noStrike">
                <a:solidFill>
                  <a:schemeClr val="dk1"/>
                </a:solidFill>
                <a:latin typeface="Arial"/>
                <a:ea typeface="Arial"/>
                <a:cs typeface="Arial"/>
                <a:sym typeface="Arial"/>
              </a:defRPr>
            </a:lvl2pPr>
            <a:lvl3pPr indent="-228600" lvl="2" marL="1371600" marR="0" rtl="0" algn="l">
              <a:spcBef>
                <a:spcPts val="360"/>
              </a:spcBef>
              <a:spcAft>
                <a:spcPts val="0"/>
              </a:spcAft>
              <a:buClr>
                <a:schemeClr val="dk1"/>
              </a:buClr>
              <a:buSzPts val="2400"/>
              <a:buFont typeface="Arial"/>
              <a:buNone/>
              <a:defRPr b="1" i="0" sz="1800" u="none" cap="none" strike="noStrike">
                <a:solidFill>
                  <a:schemeClr val="dk1"/>
                </a:solidFill>
                <a:latin typeface="Arial"/>
                <a:ea typeface="Arial"/>
                <a:cs typeface="Arial"/>
                <a:sym typeface="Arial"/>
              </a:defRPr>
            </a:lvl3pPr>
            <a:lvl4pPr indent="-228600" lvl="3" marL="1828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4pPr>
            <a:lvl5pPr indent="-228600" lvl="4" marL="22860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5pPr>
            <a:lvl6pPr indent="-228600" lvl="5" marL="27432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6pPr>
            <a:lvl7pPr indent="-228600" lvl="6" marL="32004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7pPr>
            <a:lvl8pPr indent="-228600" lvl="7" marL="36576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8pPr>
            <a:lvl9pPr indent="-228600" lvl="8" marL="4114800" marR="0" rtl="0" algn="l">
              <a:spcBef>
                <a:spcPts val="320"/>
              </a:spcBef>
              <a:spcAft>
                <a:spcPts val="0"/>
              </a:spcAft>
              <a:buClr>
                <a:schemeClr val="dk1"/>
              </a:buClr>
              <a:buSzPts val="2000"/>
              <a:buFont typeface="Arial"/>
              <a:buNone/>
              <a:defRPr b="1" i="0" sz="1600" u="none" cap="none" strike="noStrike">
                <a:solidFill>
                  <a:schemeClr val="dk1"/>
                </a:solidFill>
                <a:latin typeface="Arial"/>
                <a:ea typeface="Arial"/>
                <a:cs typeface="Arial"/>
                <a:sym typeface="Arial"/>
              </a:defRPr>
            </a:lvl9pPr>
          </a:lstStyle>
          <a:p/>
        </p:txBody>
      </p:sp>
      <p:sp>
        <p:nvSpPr>
          <p:cNvPr id="40" name="Google Shape;40;p7"/>
          <p:cNvSpPr txBox="1"/>
          <p:nvPr>
            <p:ph idx="4" type="body"/>
          </p:nvPr>
        </p:nvSpPr>
        <p:spPr>
          <a:xfrm>
            <a:off x="4645029" y="1631156"/>
            <a:ext cx="4041900" cy="2963400"/>
          </a:xfrm>
          <a:prstGeom prst="rect">
            <a:avLst/>
          </a:prstGeom>
          <a:noFill/>
          <a:ln>
            <a:noFill/>
          </a:ln>
        </p:spPr>
        <p:txBody>
          <a:bodyPr anchorCtr="0" anchor="t" bIns="91425" lIns="91425" spcFirstLastPara="1" rIns="91425" wrap="square" tIns="91425">
            <a:noAutofit/>
          </a:bodyPr>
          <a:lstStyle>
            <a:lvl1pPr indent="-292100" lvl="0" marL="457200" marR="0" rtl="0" algn="l">
              <a:spcBef>
                <a:spcPts val="400"/>
              </a:spcBef>
              <a:spcAft>
                <a:spcPts val="0"/>
              </a:spcAft>
              <a:buClr>
                <a:schemeClr val="accent6"/>
              </a:buClr>
              <a:buSzPts val="1000"/>
              <a:buFont typeface="Merriweather Sans"/>
              <a:buChar char="▶"/>
              <a:defRPr b="0" i="0" sz="2000" u="none" cap="none" strike="noStrike">
                <a:solidFill>
                  <a:schemeClr val="dk1"/>
                </a:solidFill>
                <a:latin typeface="Arial"/>
                <a:ea typeface="Arial"/>
                <a:cs typeface="Arial"/>
                <a:sym typeface="Arial"/>
              </a:defRPr>
            </a:lvl1pPr>
            <a:lvl2pPr indent="-355600" lvl="1" marL="914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2pPr>
            <a:lvl3pPr indent="-342900" lvl="2" marL="1371600" marR="0" rtl="0" algn="l">
              <a:spcBef>
                <a:spcPts val="36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3pPr>
            <a:lvl4pPr indent="-330200" lvl="3" marL="1828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4pPr>
            <a:lvl5pPr indent="-330200" lvl="4" marL="22860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5pPr>
            <a:lvl6pPr indent="-330200" lvl="5" marL="27432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6pPr>
            <a:lvl7pPr indent="-330200" lvl="6" marL="32004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7pPr>
            <a:lvl8pPr indent="-330200" lvl="7" marL="36576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8pPr>
            <a:lvl9pPr indent="-330200" lvl="8" marL="4114800" marR="0" rtl="0" algn="l">
              <a:spcBef>
                <a:spcPts val="320"/>
              </a:spcBef>
              <a:spcAft>
                <a:spcPts val="0"/>
              </a:spcAft>
              <a:buClr>
                <a:schemeClr val="dk1"/>
              </a:buClr>
              <a:buSzPts val="1600"/>
              <a:buFont typeface="Arial"/>
              <a:buChar char="•"/>
              <a:defRPr b="0" i="0" sz="1600" u="none" cap="none" strike="noStrike">
                <a:solidFill>
                  <a:schemeClr val="dk1"/>
                </a:solidFill>
                <a:latin typeface="Arial"/>
                <a:ea typeface="Arial"/>
                <a:cs typeface="Arial"/>
                <a:sym typeface="Arial"/>
              </a:defRPr>
            </a:lvl9pPr>
          </a:lstStyle>
          <a:p/>
        </p:txBody>
      </p:sp>
      <p:sp>
        <p:nvSpPr>
          <p:cNvPr id="41" name="Google Shape;41;p7"/>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2" name="Shape 42"/>
        <p:cNvGrpSpPr/>
        <p:nvPr/>
      </p:nvGrpSpPr>
      <p:grpSpPr>
        <a:xfrm>
          <a:off x="0" y="0"/>
          <a:ext cx="0" cy="0"/>
          <a:chOff x="0" y="0"/>
          <a:chExt cx="0" cy="0"/>
        </a:xfrm>
      </p:grpSpPr>
      <p:sp>
        <p:nvSpPr>
          <p:cNvPr id="43" name="Google Shape;43;p8"/>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44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44" name="Google Shape;44;p8"/>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Only">
  <p:cSld name="1_Title Only">
    <p:bg>
      <p:bgPr>
        <a:blipFill rotWithShape="1">
          <a:blip r:embed="rId2">
            <a:alphaModFix/>
          </a:blip>
          <a:stretch>
            <a:fillRect b="0" l="0" r="0" t="0"/>
          </a:stretch>
        </a:blipFill>
      </p:bgPr>
    </p:bg>
    <p:spTree>
      <p:nvGrpSpPr>
        <p:cNvPr id="45" name="Shape 45"/>
        <p:cNvGrpSpPr/>
        <p:nvPr/>
      </p:nvGrpSpPr>
      <p:grpSpPr>
        <a:xfrm>
          <a:off x="0" y="0"/>
          <a:ext cx="0" cy="0"/>
          <a:chOff x="0" y="0"/>
          <a:chExt cx="0" cy="0"/>
        </a:xfrm>
      </p:grpSpPr>
      <p:sp>
        <p:nvSpPr>
          <p:cNvPr id="46" name="Google Shape;46;p9"/>
          <p:cNvSpPr txBox="1"/>
          <p:nvPr>
            <p:ph type="title"/>
          </p:nvPr>
        </p:nvSpPr>
        <p:spPr>
          <a:xfrm>
            <a:off x="457200" y="409179"/>
            <a:ext cx="8229600" cy="8574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47" name="Google Shape;47;p9"/>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
        <p:nvSpPr>
          <p:cNvPr id="48" name="Google Shape;48;p9"/>
          <p:cNvSpPr txBox="1"/>
          <p:nvPr>
            <p:ph idx="1" type="body"/>
          </p:nvPr>
        </p:nvSpPr>
        <p:spPr>
          <a:xfrm>
            <a:off x="457204" y="1402080"/>
            <a:ext cx="8229600" cy="31926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320"/>
              </a:spcBef>
              <a:spcAft>
                <a:spcPts val="0"/>
              </a:spcAft>
              <a:buClr>
                <a:schemeClr val="accent6"/>
              </a:buClr>
              <a:buSzPts val="1600"/>
              <a:buFont typeface="Merriweather Sans"/>
              <a:buNone/>
              <a:defRPr b="0" i="0" sz="1600" u="none" cap="none" strike="noStrike">
                <a:solidFill>
                  <a:schemeClr val="accent6"/>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Title Only">
  <p:cSld name="2_Title Only">
    <p:spTree>
      <p:nvGrpSpPr>
        <p:cNvPr id="49" name="Shape 49"/>
        <p:cNvGrpSpPr/>
        <p:nvPr/>
      </p:nvGrpSpPr>
      <p:grpSpPr>
        <a:xfrm>
          <a:off x="0" y="0"/>
          <a:ext cx="0" cy="0"/>
          <a:chOff x="0" y="0"/>
          <a:chExt cx="0" cy="0"/>
        </a:xfrm>
      </p:grpSpPr>
      <p:sp>
        <p:nvSpPr>
          <p:cNvPr id="50" name="Google Shape;50;p10"/>
          <p:cNvSpPr txBox="1"/>
          <p:nvPr>
            <p:ph type="title"/>
          </p:nvPr>
        </p:nvSpPr>
        <p:spPr>
          <a:xfrm>
            <a:off x="457200" y="409179"/>
            <a:ext cx="8229600" cy="857400"/>
          </a:xfrm>
          <a:prstGeom prst="rect">
            <a:avLst/>
          </a:prstGeom>
          <a:noFill/>
          <a:ln>
            <a:noFill/>
          </a:ln>
        </p:spPr>
        <p:txBody>
          <a:bodyPr anchorCtr="0" anchor="ctr" bIns="91425" lIns="91425" spcFirstLastPara="1" rIns="91425" wrap="square" tIns="91425">
            <a:noAutofit/>
          </a:bodyPr>
          <a:lstStyle>
            <a:lvl1pPr indent="0" lvl="0" marL="0" marR="0" rtl="0" algn="l">
              <a:spcBef>
                <a:spcPts val="0"/>
              </a:spcBef>
              <a:spcAft>
                <a:spcPts val="0"/>
              </a:spcAft>
              <a:buClr>
                <a:schemeClr val="dk1"/>
              </a:buClr>
              <a:buSzPts val="1400"/>
              <a:buFont typeface="Arial"/>
              <a:buNone/>
              <a:defRPr b="1" i="0" sz="36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51" name="Google Shape;51;p10"/>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sz="1200">
                <a:solidFill>
                  <a:srgbClr val="888888"/>
                </a:solidFill>
                <a:latin typeface="Arial"/>
                <a:ea typeface="Arial"/>
                <a:cs typeface="Arial"/>
                <a:sym typeface="Arial"/>
              </a:defRPr>
            </a:lvl1pPr>
            <a:lvl2pPr indent="0" lvl="1" marL="0" marR="0" rtl="0" algn="l">
              <a:spcBef>
                <a:spcPts val="0"/>
              </a:spcBef>
              <a:buNone/>
              <a:defRPr sz="1200">
                <a:solidFill>
                  <a:srgbClr val="888888"/>
                </a:solidFill>
                <a:latin typeface="Arial"/>
                <a:ea typeface="Arial"/>
                <a:cs typeface="Arial"/>
                <a:sym typeface="Arial"/>
              </a:defRPr>
            </a:lvl2pPr>
            <a:lvl3pPr indent="0" lvl="2" marL="0" marR="0" rtl="0" algn="l">
              <a:spcBef>
                <a:spcPts val="0"/>
              </a:spcBef>
              <a:buNone/>
              <a:defRPr sz="1200">
                <a:solidFill>
                  <a:srgbClr val="888888"/>
                </a:solidFill>
                <a:latin typeface="Arial"/>
                <a:ea typeface="Arial"/>
                <a:cs typeface="Arial"/>
                <a:sym typeface="Arial"/>
              </a:defRPr>
            </a:lvl3pPr>
            <a:lvl4pPr indent="0" lvl="3" marL="0" marR="0" rtl="0" algn="l">
              <a:spcBef>
                <a:spcPts val="0"/>
              </a:spcBef>
              <a:buNone/>
              <a:defRPr sz="1200">
                <a:solidFill>
                  <a:srgbClr val="888888"/>
                </a:solidFill>
                <a:latin typeface="Arial"/>
                <a:ea typeface="Arial"/>
                <a:cs typeface="Arial"/>
                <a:sym typeface="Arial"/>
              </a:defRPr>
            </a:lvl4pPr>
            <a:lvl5pPr indent="0" lvl="4" marL="0" marR="0" rtl="0" algn="l">
              <a:spcBef>
                <a:spcPts val="0"/>
              </a:spcBef>
              <a:buNone/>
              <a:defRPr sz="1200">
                <a:solidFill>
                  <a:srgbClr val="888888"/>
                </a:solidFill>
                <a:latin typeface="Arial"/>
                <a:ea typeface="Arial"/>
                <a:cs typeface="Arial"/>
                <a:sym typeface="Arial"/>
              </a:defRPr>
            </a:lvl5pPr>
            <a:lvl6pPr indent="0" lvl="5" marL="0" marR="0" rtl="0" algn="l">
              <a:spcBef>
                <a:spcPts val="0"/>
              </a:spcBef>
              <a:buNone/>
              <a:defRPr sz="1200">
                <a:solidFill>
                  <a:srgbClr val="888888"/>
                </a:solidFill>
                <a:latin typeface="Arial"/>
                <a:ea typeface="Arial"/>
                <a:cs typeface="Arial"/>
                <a:sym typeface="Arial"/>
              </a:defRPr>
            </a:lvl6pPr>
            <a:lvl7pPr indent="0" lvl="6" marL="0" marR="0" rtl="0" algn="l">
              <a:spcBef>
                <a:spcPts val="0"/>
              </a:spcBef>
              <a:buNone/>
              <a:defRPr sz="1200">
                <a:solidFill>
                  <a:srgbClr val="888888"/>
                </a:solidFill>
                <a:latin typeface="Arial"/>
                <a:ea typeface="Arial"/>
                <a:cs typeface="Arial"/>
                <a:sym typeface="Arial"/>
              </a:defRPr>
            </a:lvl7pPr>
            <a:lvl8pPr indent="0" lvl="7" marL="0" marR="0" rtl="0" algn="l">
              <a:spcBef>
                <a:spcPts val="0"/>
              </a:spcBef>
              <a:buNone/>
              <a:defRPr sz="1200">
                <a:solidFill>
                  <a:srgbClr val="888888"/>
                </a:solidFill>
                <a:latin typeface="Arial"/>
                <a:ea typeface="Arial"/>
                <a:cs typeface="Arial"/>
                <a:sym typeface="Arial"/>
              </a:defRPr>
            </a:lvl8pPr>
            <a:lvl9pPr indent="0" lvl="8" marL="0" marR="0" rtl="0" algn="l">
              <a:spcBef>
                <a:spcPts val="0"/>
              </a:spcBef>
              <a:buNone/>
              <a:defRPr sz="1200">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
        <p:nvSpPr>
          <p:cNvPr id="52" name="Google Shape;52;p10"/>
          <p:cNvSpPr txBox="1"/>
          <p:nvPr>
            <p:ph idx="1" type="body"/>
          </p:nvPr>
        </p:nvSpPr>
        <p:spPr>
          <a:xfrm>
            <a:off x="457204" y="1402080"/>
            <a:ext cx="3911700" cy="3192600"/>
          </a:xfrm>
          <a:prstGeom prst="rect">
            <a:avLst/>
          </a:prstGeom>
          <a:noFill/>
          <a:ln>
            <a:noFill/>
          </a:ln>
        </p:spPr>
        <p:txBody>
          <a:bodyPr anchorCtr="0" anchor="t" bIns="91425" lIns="91425" spcFirstLastPara="1" rIns="91425" wrap="square" tIns="91425">
            <a:noAutofit/>
          </a:bodyPr>
          <a:lstStyle>
            <a:lvl1pPr indent="-228600" lvl="0" marL="457200" marR="0" rtl="0" algn="l">
              <a:spcBef>
                <a:spcPts val="320"/>
              </a:spcBef>
              <a:spcAft>
                <a:spcPts val="0"/>
              </a:spcAft>
              <a:buClr>
                <a:schemeClr val="accent6"/>
              </a:buClr>
              <a:buSzPts val="1600"/>
              <a:buFont typeface="Merriweather Sans"/>
              <a:buNone/>
              <a:defRPr b="0" i="0" sz="1600" u="none" cap="none" strike="noStrike">
                <a:solidFill>
                  <a:schemeClr val="accent6"/>
                </a:solidFill>
                <a:latin typeface="Arial"/>
                <a:ea typeface="Arial"/>
                <a:cs typeface="Arial"/>
                <a:sym typeface="Arial"/>
              </a:defRPr>
            </a:lvl1pPr>
            <a:lvl2pPr indent="-228600" lvl="1" marL="914400" marR="0" rtl="0" algn="l">
              <a:spcBef>
                <a:spcPts val="240"/>
              </a:spcBef>
              <a:spcAft>
                <a:spcPts val="0"/>
              </a:spcAft>
              <a:buClr>
                <a:schemeClr val="dk1"/>
              </a:buClr>
              <a:buSzPts val="2800"/>
              <a:buFont typeface="Arial"/>
              <a:buNone/>
              <a:defRPr b="0" i="0" sz="1200" u="none" cap="none" strike="noStrike">
                <a:solidFill>
                  <a:schemeClr val="dk1"/>
                </a:solidFill>
                <a:latin typeface="Arial"/>
                <a:ea typeface="Arial"/>
                <a:cs typeface="Arial"/>
                <a:sym typeface="Arial"/>
              </a:defRPr>
            </a:lvl2pPr>
            <a:lvl3pPr indent="-228600" lvl="2" marL="1371600" marR="0" rtl="0" algn="l">
              <a:spcBef>
                <a:spcPts val="200"/>
              </a:spcBef>
              <a:spcAft>
                <a:spcPts val="0"/>
              </a:spcAft>
              <a:buClr>
                <a:schemeClr val="dk1"/>
              </a:buClr>
              <a:buSzPts val="2400"/>
              <a:buFont typeface="Arial"/>
              <a:buNone/>
              <a:defRPr b="0" i="0" sz="1000" u="none" cap="none" strike="noStrike">
                <a:solidFill>
                  <a:schemeClr val="dk1"/>
                </a:solidFill>
                <a:latin typeface="Arial"/>
                <a:ea typeface="Arial"/>
                <a:cs typeface="Arial"/>
                <a:sym typeface="Arial"/>
              </a:defRPr>
            </a:lvl3pPr>
            <a:lvl4pPr indent="-228600" lvl="3" marL="1828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4pPr>
            <a:lvl5pPr indent="-228600" lvl="4" marL="22860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5pPr>
            <a:lvl6pPr indent="-228600" lvl="5" marL="27432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6pPr>
            <a:lvl7pPr indent="-228600" lvl="6" marL="32004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7pPr>
            <a:lvl8pPr indent="-228600" lvl="7" marL="36576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8pPr>
            <a:lvl9pPr indent="-228600" lvl="8" marL="4114800" marR="0" rtl="0" algn="l">
              <a:spcBef>
                <a:spcPts val="180"/>
              </a:spcBef>
              <a:spcAft>
                <a:spcPts val="0"/>
              </a:spcAft>
              <a:buClr>
                <a:schemeClr val="dk1"/>
              </a:buClr>
              <a:buSzPts val="2000"/>
              <a:buFont typeface="Arial"/>
              <a:buNone/>
              <a:defRPr b="0" i="0" sz="900" u="none" cap="none" strike="noStrike">
                <a:solidFill>
                  <a:schemeClr val="dk1"/>
                </a:solidFill>
                <a:latin typeface="Arial"/>
                <a:ea typeface="Arial"/>
                <a:cs typeface="Arial"/>
                <a:sym typeface="Arial"/>
              </a:defRPr>
            </a:lvl9pPr>
          </a:lstStyle>
          <a:p/>
        </p:txBody>
      </p:sp>
      <p:sp>
        <p:nvSpPr>
          <p:cNvPr id="53" name="Google Shape;53;p10"/>
          <p:cNvSpPr/>
          <p:nvPr>
            <p:ph idx="2" type="pic"/>
          </p:nvPr>
        </p:nvSpPr>
        <p:spPr>
          <a:xfrm>
            <a:off x="4602480" y="1402080"/>
            <a:ext cx="4084200" cy="3192600"/>
          </a:xfrm>
          <a:prstGeom prst="rect">
            <a:avLst/>
          </a:prstGeom>
          <a:noFill/>
          <a:ln>
            <a:noFill/>
          </a:ln>
        </p:spPr>
        <p:txBody>
          <a:bodyPr anchorCtr="0" anchor="t" bIns="91425" lIns="91425" spcFirstLastPara="1" rIns="91425" wrap="square" tIns="91425">
            <a:noAutofit/>
          </a:bodyPr>
          <a:lstStyle>
            <a:lvl1pPr indent="0" lvl="0" marL="0" marR="0" rtl="0" algn="l">
              <a:spcBef>
                <a:spcPts val="640"/>
              </a:spcBef>
              <a:spcAft>
                <a:spcPts val="0"/>
              </a:spcAft>
              <a:buClr>
                <a:schemeClr val="accent6"/>
              </a:buClr>
              <a:buSzPts val="1400"/>
              <a:buFont typeface="Merriweather Sans"/>
              <a:buNone/>
              <a:defRPr b="0" i="0" sz="3200" u="none" cap="none" strike="noStrike">
                <a:solidFill>
                  <a:schemeClr val="dk1"/>
                </a:solidFill>
                <a:latin typeface="Arial"/>
                <a:ea typeface="Arial"/>
                <a:cs typeface="Arial"/>
                <a:sym typeface="Arial"/>
              </a:defRPr>
            </a:lvl1pPr>
            <a:lvl2pPr indent="0" lvl="1" marL="457200" marR="0" rtl="0" algn="l">
              <a:spcBef>
                <a:spcPts val="560"/>
              </a:spcBef>
              <a:spcAft>
                <a:spcPts val="0"/>
              </a:spcAft>
              <a:buClr>
                <a:schemeClr val="dk1"/>
              </a:buClr>
              <a:buSzPts val="1400"/>
              <a:buFont typeface="Arial"/>
              <a:buNone/>
              <a:defRPr b="0" i="0" sz="2800" u="none" cap="none" strike="noStrike">
                <a:solidFill>
                  <a:schemeClr val="dk1"/>
                </a:solidFill>
                <a:latin typeface="Arial"/>
                <a:ea typeface="Arial"/>
                <a:cs typeface="Arial"/>
                <a:sym typeface="Arial"/>
              </a:defRPr>
            </a:lvl2pPr>
            <a:lvl3pPr indent="0" lvl="2" marL="914400" marR="0" rtl="0" algn="l">
              <a:spcBef>
                <a:spcPts val="480"/>
              </a:spcBef>
              <a:spcAft>
                <a:spcPts val="0"/>
              </a:spcAft>
              <a:buClr>
                <a:schemeClr val="dk1"/>
              </a:buClr>
              <a:buSzPts val="1400"/>
              <a:buFont typeface="Arial"/>
              <a:buNone/>
              <a:defRPr b="0" i="0" sz="2400" u="none" cap="none" strike="noStrike">
                <a:solidFill>
                  <a:schemeClr val="dk1"/>
                </a:solidFill>
                <a:latin typeface="Arial"/>
                <a:ea typeface="Arial"/>
                <a:cs typeface="Arial"/>
                <a:sym typeface="Arial"/>
              </a:defRPr>
            </a:lvl3pPr>
            <a:lvl4pPr indent="0" lvl="3" marL="1371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4pPr>
            <a:lvl5pPr indent="0" lvl="4" marL="18288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5pPr>
            <a:lvl6pPr indent="0" lvl="5" marL="22860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6pPr>
            <a:lvl7pPr indent="0" lvl="6" marL="27432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7pPr>
            <a:lvl8pPr indent="0" lvl="7" marL="32004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8pPr>
            <a:lvl9pPr indent="0" lvl="8" marL="3657600" marR="0" rtl="0" algn="l">
              <a:spcBef>
                <a:spcPts val="400"/>
              </a:spcBef>
              <a:spcAft>
                <a:spcPts val="0"/>
              </a:spcAft>
              <a:buClr>
                <a:schemeClr val="dk1"/>
              </a:buClr>
              <a:buSzPts val="1400"/>
              <a:buFont typeface="Arial"/>
              <a:buNone/>
              <a:defRPr b="0" i="0" sz="2000" u="none" cap="none" strike="noStrike">
                <a:solidFill>
                  <a:schemeClr val="dk1"/>
                </a:solidFill>
                <a:latin typeface="Arial"/>
                <a:ea typeface="Arial"/>
                <a:cs typeface="Arial"/>
                <a:sym typeface="Aria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6.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6" Type="http://schemas.openxmlformats.org/officeDocument/2006/relationships/slideLayout" Target="../slideLayouts/slideLayout5.xml"/><Relationship Id="rId18"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6.xml"/><Relationship Id="rId10" Type="http://schemas.openxmlformats.org/officeDocument/2006/relationships/slideLayout" Target="../slideLayouts/slideLayout25.xml"/><Relationship Id="rId13" Type="http://schemas.openxmlformats.org/officeDocument/2006/relationships/slideLayout" Target="../slideLayouts/slideLayout28.xml"/><Relationship Id="rId12" Type="http://schemas.openxmlformats.org/officeDocument/2006/relationships/slideLayout" Target="../slideLayouts/slideLayout27.xml"/><Relationship Id="rId1" Type="http://schemas.openxmlformats.org/officeDocument/2006/relationships/image" Target="../media/image13.jpg"/><Relationship Id="rId2" Type="http://schemas.openxmlformats.org/officeDocument/2006/relationships/slideLayout" Target="../slideLayouts/slideLayout17.xml"/><Relationship Id="rId3" Type="http://schemas.openxmlformats.org/officeDocument/2006/relationships/slideLayout" Target="../slideLayouts/slideLayout18.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 Id="rId5" Type="http://schemas.openxmlformats.org/officeDocument/2006/relationships/slideLayout" Target="../slideLayouts/slideLayout20.xml"/><Relationship Id="rId6" Type="http://schemas.openxmlformats.org/officeDocument/2006/relationships/slideLayout" Target="../slideLayouts/slideLayout21.xml"/><Relationship Id="rId7" Type="http://schemas.openxmlformats.org/officeDocument/2006/relationships/slideLayout" Target="../slideLayouts/slideLayout22.xml"/><Relationship Id="rId8"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20" Type="http://schemas.openxmlformats.org/officeDocument/2006/relationships/slideLayout" Target="../slideLayouts/slideLayout46.xml"/><Relationship Id="rId11" Type="http://schemas.openxmlformats.org/officeDocument/2006/relationships/slideLayout" Target="../slideLayouts/slideLayout37.xml"/><Relationship Id="rId22" Type="http://schemas.openxmlformats.org/officeDocument/2006/relationships/slideLayout" Target="../slideLayouts/slideLayout48.xml"/><Relationship Id="rId10" Type="http://schemas.openxmlformats.org/officeDocument/2006/relationships/slideLayout" Target="../slideLayouts/slideLayout36.xml"/><Relationship Id="rId21" Type="http://schemas.openxmlformats.org/officeDocument/2006/relationships/slideLayout" Target="../slideLayouts/slideLayout47.xml"/><Relationship Id="rId13" Type="http://schemas.openxmlformats.org/officeDocument/2006/relationships/slideLayout" Target="../slideLayouts/slideLayout39.xml"/><Relationship Id="rId12" Type="http://schemas.openxmlformats.org/officeDocument/2006/relationships/slideLayout" Target="../slideLayouts/slideLayout38.xml"/><Relationship Id="rId23" Type="http://schemas.openxmlformats.org/officeDocument/2006/relationships/theme" Target="../theme/theme3.xml"/><Relationship Id="rId1" Type="http://schemas.openxmlformats.org/officeDocument/2006/relationships/image" Target="../media/image26.jpg"/><Relationship Id="rId2" Type="http://schemas.openxmlformats.org/officeDocument/2006/relationships/image" Target="../media/image15.png"/><Relationship Id="rId3" Type="http://schemas.openxmlformats.org/officeDocument/2006/relationships/slideLayout" Target="../slideLayouts/slideLayout29.xml"/><Relationship Id="rId4" Type="http://schemas.openxmlformats.org/officeDocument/2006/relationships/slideLayout" Target="../slideLayouts/slideLayout30.xml"/><Relationship Id="rId9" Type="http://schemas.openxmlformats.org/officeDocument/2006/relationships/slideLayout" Target="../slideLayouts/slideLayout35.xml"/><Relationship Id="rId15" Type="http://schemas.openxmlformats.org/officeDocument/2006/relationships/slideLayout" Target="../slideLayouts/slideLayout41.xml"/><Relationship Id="rId14" Type="http://schemas.openxmlformats.org/officeDocument/2006/relationships/slideLayout" Target="../slideLayouts/slideLayout40.xml"/><Relationship Id="rId17" Type="http://schemas.openxmlformats.org/officeDocument/2006/relationships/slideLayout" Target="../slideLayouts/slideLayout43.xml"/><Relationship Id="rId16" Type="http://schemas.openxmlformats.org/officeDocument/2006/relationships/slideLayout" Target="../slideLayouts/slideLayout42.xml"/><Relationship Id="rId5" Type="http://schemas.openxmlformats.org/officeDocument/2006/relationships/slideLayout" Target="../slideLayouts/slideLayout31.xml"/><Relationship Id="rId19" Type="http://schemas.openxmlformats.org/officeDocument/2006/relationships/slideLayout" Target="../slideLayouts/slideLayout45.xml"/><Relationship Id="rId6" Type="http://schemas.openxmlformats.org/officeDocument/2006/relationships/slideLayout" Target="../slideLayouts/slideLayout32.xml"/><Relationship Id="rId18" Type="http://schemas.openxmlformats.org/officeDocument/2006/relationships/slideLayout" Target="../slideLayouts/slideLayout44.xml"/><Relationship Id="rId7" Type="http://schemas.openxmlformats.org/officeDocument/2006/relationships/slideLayout" Target="../slideLayouts/slideLayout33.xml"/><Relationship Id="rId8"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rotWithShape="1">
          <a:blip r:embed="rId1">
            <a:alphaModFix/>
          </a:blip>
          <a:stretch>
            <a:fillRect b="0" l="0" r="0" t="0"/>
          </a:stretch>
        </a:blip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57200" y="205979"/>
            <a:ext cx="8229600" cy="857400"/>
          </a:xfrm>
          <a:prstGeom prst="rect">
            <a:avLst/>
          </a:prstGeom>
          <a:noFill/>
          <a:ln>
            <a:noFill/>
          </a:ln>
        </p:spPr>
        <p:txBody>
          <a:bodyPr anchorCtr="0" anchor="ctr" bIns="91425" lIns="91425" spcFirstLastPara="1" rIns="91425" wrap="square" tIns="91425">
            <a:noAutofit/>
          </a:bodyPr>
          <a:lstStyle>
            <a:lvl1pPr indent="0" lvl="0" marL="0" marR="0" rtl="0" algn="ctr">
              <a:spcBef>
                <a:spcPts val="0"/>
              </a:spcBef>
              <a:spcAft>
                <a:spcPts val="0"/>
              </a:spcAft>
              <a:buClr>
                <a:schemeClr val="dk1"/>
              </a:buClr>
              <a:buSzPts val="1400"/>
              <a:buFont typeface="Arial"/>
              <a:buNone/>
              <a:defRPr b="1" i="0" sz="4400" u="none" cap="none" strike="noStrike">
                <a:solidFill>
                  <a:schemeClr val="dk1"/>
                </a:solidFill>
                <a:latin typeface="Arial"/>
                <a:ea typeface="Arial"/>
                <a:cs typeface="Arial"/>
                <a:sym typeface="Arial"/>
              </a:defRPr>
            </a:lvl1pPr>
            <a:lvl2pPr indent="0" lvl="1">
              <a:spcBef>
                <a:spcPts val="0"/>
              </a:spcBef>
              <a:spcAft>
                <a:spcPts val="0"/>
              </a:spcAft>
              <a:buSzPts val="1400"/>
              <a:buNone/>
              <a:defRPr sz="1800"/>
            </a:lvl2pPr>
            <a:lvl3pPr indent="0" lvl="2">
              <a:spcBef>
                <a:spcPts val="0"/>
              </a:spcBef>
              <a:spcAft>
                <a:spcPts val="0"/>
              </a:spcAft>
              <a:buSzPts val="1400"/>
              <a:buNone/>
              <a:defRPr sz="1800"/>
            </a:lvl3pPr>
            <a:lvl4pPr indent="0" lvl="3">
              <a:spcBef>
                <a:spcPts val="0"/>
              </a:spcBef>
              <a:spcAft>
                <a:spcPts val="0"/>
              </a:spcAft>
              <a:buSzPts val="1400"/>
              <a:buNone/>
              <a:defRPr sz="1800"/>
            </a:lvl4pPr>
            <a:lvl5pPr indent="0" lvl="4">
              <a:spcBef>
                <a:spcPts val="0"/>
              </a:spcBef>
              <a:spcAft>
                <a:spcPts val="0"/>
              </a:spcAft>
              <a:buSzPts val="1400"/>
              <a:buNone/>
              <a:defRPr sz="1800"/>
            </a:lvl5pPr>
            <a:lvl6pPr indent="0" lvl="5">
              <a:spcBef>
                <a:spcPts val="0"/>
              </a:spcBef>
              <a:spcAft>
                <a:spcPts val="0"/>
              </a:spcAft>
              <a:buSzPts val="1400"/>
              <a:buNone/>
              <a:defRPr sz="1800"/>
            </a:lvl6pPr>
            <a:lvl7pPr indent="0" lvl="6">
              <a:spcBef>
                <a:spcPts val="0"/>
              </a:spcBef>
              <a:spcAft>
                <a:spcPts val="0"/>
              </a:spcAft>
              <a:buSzPts val="1400"/>
              <a:buNone/>
              <a:defRPr sz="1800"/>
            </a:lvl7pPr>
            <a:lvl8pPr indent="0" lvl="7">
              <a:spcBef>
                <a:spcPts val="0"/>
              </a:spcBef>
              <a:spcAft>
                <a:spcPts val="0"/>
              </a:spcAft>
              <a:buSzPts val="1400"/>
              <a:buNone/>
              <a:defRPr sz="1800"/>
            </a:lvl8pPr>
            <a:lvl9pPr indent="0" lvl="8">
              <a:spcBef>
                <a:spcPts val="0"/>
              </a:spcBef>
              <a:spcAft>
                <a:spcPts val="0"/>
              </a:spcAft>
              <a:buSzPts val="1400"/>
              <a:buNone/>
              <a:defRPr sz="1800"/>
            </a:lvl9pPr>
          </a:lstStyle>
          <a:p/>
        </p:txBody>
      </p:sp>
      <p:sp>
        <p:nvSpPr>
          <p:cNvPr id="11" name="Google Shape;11;p1"/>
          <p:cNvSpPr txBox="1"/>
          <p:nvPr>
            <p:ph idx="1" type="body"/>
          </p:nvPr>
        </p:nvSpPr>
        <p:spPr>
          <a:xfrm>
            <a:off x="457200" y="1200151"/>
            <a:ext cx="8229600" cy="3394500"/>
          </a:xfrm>
          <a:prstGeom prst="rect">
            <a:avLst/>
          </a:prstGeom>
          <a:noFill/>
          <a:ln>
            <a:noFill/>
          </a:ln>
        </p:spPr>
        <p:txBody>
          <a:bodyPr anchorCtr="0" anchor="t" bIns="91425" lIns="91425" spcFirstLastPara="1" rIns="91425" wrap="square" tIns="91425">
            <a:noAutofit/>
          </a:bodyPr>
          <a:lstStyle>
            <a:lvl1pPr indent="-330200" lvl="0" marL="457200" marR="0" rtl="0" algn="l">
              <a:spcBef>
                <a:spcPts val="640"/>
              </a:spcBef>
              <a:spcAft>
                <a:spcPts val="0"/>
              </a:spcAft>
              <a:buClr>
                <a:schemeClr val="accent6"/>
              </a:buClr>
              <a:buSzPts val="1600"/>
              <a:buFont typeface="Merriweather Sans"/>
              <a:buChar char="▶"/>
              <a:defRPr b="0" i="0" sz="3200" u="none" cap="none" strike="noStrike">
                <a:solidFill>
                  <a:schemeClr val="dk1"/>
                </a:solidFill>
                <a:latin typeface="Arial"/>
                <a:ea typeface="Arial"/>
                <a:cs typeface="Arial"/>
                <a:sym typeface="Arial"/>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Arial"/>
                <a:ea typeface="Arial"/>
                <a:cs typeface="Arial"/>
                <a:sym typeface="Arial"/>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Arial"/>
                <a:ea typeface="Arial"/>
                <a:cs typeface="Arial"/>
                <a:sym typeface="Arial"/>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Arial"/>
                <a:ea typeface="Arial"/>
                <a:cs typeface="Arial"/>
                <a:sym typeface="Arial"/>
              </a:defRPr>
            </a:lvl9pPr>
          </a:lstStyle>
          <a:p/>
        </p:txBody>
      </p:sp>
      <p:sp>
        <p:nvSpPr>
          <p:cNvPr id="12" name="Google Shape;12;p1"/>
          <p:cNvSpPr txBox="1"/>
          <p:nvPr>
            <p:ph idx="12" type="sldNum"/>
          </p:nvPr>
        </p:nvSpPr>
        <p:spPr>
          <a:xfrm>
            <a:off x="457200" y="4703468"/>
            <a:ext cx="2133600" cy="273900"/>
          </a:xfrm>
          <a:prstGeom prst="rect">
            <a:avLst/>
          </a:prstGeom>
          <a:noFill/>
          <a:ln>
            <a:noFill/>
          </a:ln>
        </p:spPr>
        <p:txBody>
          <a:bodyPr anchorCtr="0" anchor="ctr" bIns="45700" lIns="91425" spcFirstLastPara="1" rIns="91425" wrap="square" tIns="45700">
            <a:noAutofit/>
          </a:bodyPr>
          <a:lstStyle>
            <a:lvl1pPr indent="0" lvl="0" marL="0" marR="0" rtl="0" algn="l">
              <a:spcBef>
                <a:spcPts val="0"/>
              </a:spcBef>
              <a:buNone/>
              <a:defRPr b="0" i="0" sz="1200" u="none" cap="none" strike="noStrike">
                <a:solidFill>
                  <a:srgbClr val="888888"/>
                </a:solidFill>
                <a:latin typeface="Arial"/>
                <a:ea typeface="Arial"/>
                <a:cs typeface="Arial"/>
                <a:sym typeface="Arial"/>
              </a:defRPr>
            </a:lvl1pPr>
            <a:lvl2pPr indent="0" lvl="1" marL="0" marR="0" rtl="0" algn="l">
              <a:spcBef>
                <a:spcPts val="0"/>
              </a:spcBef>
              <a:buNone/>
              <a:defRPr b="0" i="0" sz="1200" u="none" cap="none" strike="noStrike">
                <a:solidFill>
                  <a:srgbClr val="888888"/>
                </a:solidFill>
                <a:latin typeface="Arial"/>
                <a:ea typeface="Arial"/>
                <a:cs typeface="Arial"/>
                <a:sym typeface="Arial"/>
              </a:defRPr>
            </a:lvl2pPr>
            <a:lvl3pPr indent="0" lvl="2" marL="0" marR="0" rtl="0" algn="l">
              <a:spcBef>
                <a:spcPts val="0"/>
              </a:spcBef>
              <a:buNone/>
              <a:defRPr b="0" i="0" sz="1200" u="none" cap="none" strike="noStrike">
                <a:solidFill>
                  <a:srgbClr val="888888"/>
                </a:solidFill>
                <a:latin typeface="Arial"/>
                <a:ea typeface="Arial"/>
                <a:cs typeface="Arial"/>
                <a:sym typeface="Arial"/>
              </a:defRPr>
            </a:lvl3pPr>
            <a:lvl4pPr indent="0" lvl="3" marL="0" marR="0" rtl="0" algn="l">
              <a:spcBef>
                <a:spcPts val="0"/>
              </a:spcBef>
              <a:buNone/>
              <a:defRPr b="0" i="0" sz="1200" u="none" cap="none" strike="noStrike">
                <a:solidFill>
                  <a:srgbClr val="888888"/>
                </a:solidFill>
                <a:latin typeface="Arial"/>
                <a:ea typeface="Arial"/>
                <a:cs typeface="Arial"/>
                <a:sym typeface="Arial"/>
              </a:defRPr>
            </a:lvl4pPr>
            <a:lvl5pPr indent="0" lvl="4" marL="0" marR="0" rtl="0" algn="l">
              <a:spcBef>
                <a:spcPts val="0"/>
              </a:spcBef>
              <a:buNone/>
              <a:defRPr b="0" i="0" sz="1200" u="none" cap="none" strike="noStrike">
                <a:solidFill>
                  <a:srgbClr val="888888"/>
                </a:solidFill>
                <a:latin typeface="Arial"/>
                <a:ea typeface="Arial"/>
                <a:cs typeface="Arial"/>
                <a:sym typeface="Arial"/>
              </a:defRPr>
            </a:lvl5pPr>
            <a:lvl6pPr indent="0" lvl="5" marL="0" marR="0" rtl="0" algn="l">
              <a:spcBef>
                <a:spcPts val="0"/>
              </a:spcBef>
              <a:buNone/>
              <a:defRPr b="0" i="0" sz="1200" u="none" cap="none" strike="noStrike">
                <a:solidFill>
                  <a:srgbClr val="888888"/>
                </a:solidFill>
                <a:latin typeface="Arial"/>
                <a:ea typeface="Arial"/>
                <a:cs typeface="Arial"/>
                <a:sym typeface="Arial"/>
              </a:defRPr>
            </a:lvl6pPr>
            <a:lvl7pPr indent="0" lvl="6" marL="0" marR="0" rtl="0" algn="l">
              <a:spcBef>
                <a:spcPts val="0"/>
              </a:spcBef>
              <a:buNone/>
              <a:defRPr b="0" i="0" sz="1200" u="none" cap="none" strike="noStrike">
                <a:solidFill>
                  <a:srgbClr val="888888"/>
                </a:solidFill>
                <a:latin typeface="Arial"/>
                <a:ea typeface="Arial"/>
                <a:cs typeface="Arial"/>
                <a:sym typeface="Arial"/>
              </a:defRPr>
            </a:lvl7pPr>
            <a:lvl8pPr indent="0" lvl="7" marL="0" marR="0" rtl="0" algn="l">
              <a:spcBef>
                <a:spcPts val="0"/>
              </a:spcBef>
              <a:buNone/>
              <a:defRPr b="0" i="0" sz="1200" u="none" cap="none" strike="noStrike">
                <a:solidFill>
                  <a:srgbClr val="888888"/>
                </a:solidFill>
                <a:latin typeface="Arial"/>
                <a:ea typeface="Arial"/>
                <a:cs typeface="Arial"/>
                <a:sym typeface="Arial"/>
              </a:defRPr>
            </a:lvl8pPr>
            <a:lvl9pPr indent="0" lvl="8" marL="0" marR="0" rtl="0" algn="l">
              <a:spcBef>
                <a:spcPts val="0"/>
              </a:spcBef>
              <a:buNone/>
              <a:defRPr b="0" i="0" sz="1200" u="none" cap="none" strike="noStrike">
                <a:solidFill>
                  <a:srgbClr val="888888"/>
                </a:solidFill>
                <a:latin typeface="Arial"/>
                <a:ea typeface="Arial"/>
                <a:cs typeface="Arial"/>
                <a:sym typeface="Arial"/>
              </a:defRPr>
            </a:lvl9pPr>
          </a:lstStyle>
          <a:p>
            <a:pPr indent="0" lvl="0" marL="0" rtl="0" algn="l">
              <a:spcBef>
                <a:spcPts val="0"/>
              </a:spcBef>
              <a:spcAft>
                <a:spcPts val="0"/>
              </a:spcAft>
              <a:buNone/>
            </a:pPr>
            <a:fld id="{00000000-1234-1234-1234-123412341234}" type="slidenum">
              <a:rPr lang="en-GB"/>
              <a:t>‹#›</a:t>
            </a:fld>
            <a:endParaRPr/>
          </a:p>
        </p:txBody>
      </p:sp>
      <p:sp>
        <p:nvSpPr>
          <p:cNvPr id="13" name="Google Shape;13;p1"/>
          <p:cNvSpPr txBox="1"/>
          <p:nvPr/>
        </p:nvSpPr>
        <p:spPr>
          <a:xfrm>
            <a:off x="5659921" y="4743376"/>
            <a:ext cx="3027000" cy="1848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A5A5A5"/>
              </a:buClr>
              <a:buFont typeface="Arial"/>
              <a:buNone/>
            </a:pPr>
            <a:r>
              <a:rPr b="0" i="0" lang="en-GB" sz="1000" u="none" cap="none" strike="noStrike">
                <a:solidFill>
                  <a:srgbClr val="A5A5A5"/>
                </a:solidFill>
                <a:latin typeface="Arial"/>
                <a:ea typeface="Arial"/>
                <a:cs typeface="Arial"/>
                <a:sym typeface="Arial"/>
              </a:rPr>
              <a:t>© Caplin Systems Ltd. 2012 </a:t>
            </a:r>
            <a:r>
              <a:rPr b="0" i="0" lang="en-GB" sz="1000" u="none" cap="none" strike="noStrike">
                <a:solidFill>
                  <a:srgbClr val="D8D8D8"/>
                </a:solidFill>
                <a:latin typeface="Arial"/>
                <a:ea typeface="Arial"/>
                <a:cs typeface="Arial"/>
                <a:sym typeface="Arial"/>
              </a:rPr>
              <a:t>|</a:t>
            </a:r>
            <a:r>
              <a:rPr b="0" i="0" lang="en-GB" sz="1000" u="none" cap="none" strike="noStrike">
                <a:solidFill>
                  <a:srgbClr val="A5A5A5"/>
                </a:solidFill>
                <a:latin typeface="Arial"/>
                <a:ea typeface="Arial"/>
                <a:cs typeface="Arial"/>
                <a:sym typeface="Arial"/>
              </a:rPr>
              <a:t> Confidential</a:t>
            </a:r>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82" name="Shape 82"/>
        <p:cNvGrpSpPr/>
        <p:nvPr/>
      </p:nvGrpSpPr>
      <p:grpSpPr>
        <a:xfrm>
          <a:off x="0" y="0"/>
          <a:ext cx="0" cy="0"/>
          <a:chOff x="0" y="0"/>
          <a:chExt cx="0" cy="0"/>
        </a:xfrm>
      </p:grpSpPr>
      <p:pic>
        <p:nvPicPr>
          <p:cNvPr descr="Caplin Presentation Template 20177.jpg" id="83" name="Google Shape;83;p18"/>
          <p:cNvPicPr preferRelativeResize="0"/>
          <p:nvPr/>
        </p:nvPicPr>
        <p:blipFill rotWithShape="1">
          <a:blip r:embed="rId1">
            <a:alphaModFix/>
          </a:blip>
          <a:srcRect b="0" l="0" r="0" t="0"/>
          <a:stretch/>
        </p:blipFill>
        <p:spPr>
          <a:xfrm>
            <a:off x="714" y="0"/>
            <a:ext cx="9142571" cy="5143500"/>
          </a:xfrm>
          <a:prstGeom prst="rect">
            <a:avLst/>
          </a:prstGeom>
          <a:noFill/>
          <a:ln>
            <a:noFill/>
          </a:ln>
        </p:spPr>
      </p:pic>
      <p:sp>
        <p:nvSpPr>
          <p:cNvPr id="84" name="Google Shape;84;p18"/>
          <p:cNvSpPr txBox="1"/>
          <p:nvPr>
            <p:ph type="title"/>
          </p:nvPr>
        </p:nvSpPr>
        <p:spPr>
          <a:xfrm>
            <a:off x="311700" y="173600"/>
            <a:ext cx="8520600" cy="4536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rgbClr val="081730"/>
              </a:buClr>
              <a:buSzPts val="2000"/>
              <a:buFont typeface="Roboto Thin"/>
              <a:buNone/>
              <a:defRPr sz="2000">
                <a:solidFill>
                  <a:srgbClr val="081730"/>
                </a:solidFill>
                <a:latin typeface="Roboto Thin"/>
                <a:ea typeface="Roboto Thin"/>
                <a:cs typeface="Roboto Thin"/>
                <a:sym typeface="Roboto Thin"/>
              </a:defRPr>
            </a:lvl1pPr>
            <a:lvl2pPr lvl="1" rtl="0">
              <a:spcBef>
                <a:spcPts val="0"/>
              </a:spcBef>
              <a:spcAft>
                <a:spcPts val="0"/>
              </a:spcAft>
              <a:buClr>
                <a:srgbClr val="081730"/>
              </a:buClr>
              <a:buSzPts val="2800"/>
              <a:buNone/>
              <a:defRPr sz="2800">
                <a:solidFill>
                  <a:srgbClr val="081730"/>
                </a:solidFill>
              </a:defRPr>
            </a:lvl2pPr>
            <a:lvl3pPr lvl="2" rtl="0">
              <a:spcBef>
                <a:spcPts val="0"/>
              </a:spcBef>
              <a:spcAft>
                <a:spcPts val="0"/>
              </a:spcAft>
              <a:buClr>
                <a:srgbClr val="081730"/>
              </a:buClr>
              <a:buSzPts val="2800"/>
              <a:buNone/>
              <a:defRPr sz="2800">
                <a:solidFill>
                  <a:srgbClr val="081730"/>
                </a:solidFill>
              </a:defRPr>
            </a:lvl3pPr>
            <a:lvl4pPr lvl="3" rtl="0">
              <a:spcBef>
                <a:spcPts val="0"/>
              </a:spcBef>
              <a:spcAft>
                <a:spcPts val="0"/>
              </a:spcAft>
              <a:buClr>
                <a:srgbClr val="081730"/>
              </a:buClr>
              <a:buSzPts val="2800"/>
              <a:buNone/>
              <a:defRPr sz="2800">
                <a:solidFill>
                  <a:srgbClr val="081730"/>
                </a:solidFill>
              </a:defRPr>
            </a:lvl4pPr>
            <a:lvl5pPr lvl="4" rtl="0">
              <a:spcBef>
                <a:spcPts val="0"/>
              </a:spcBef>
              <a:spcAft>
                <a:spcPts val="0"/>
              </a:spcAft>
              <a:buClr>
                <a:srgbClr val="081730"/>
              </a:buClr>
              <a:buSzPts val="2800"/>
              <a:buNone/>
              <a:defRPr sz="2800">
                <a:solidFill>
                  <a:srgbClr val="081730"/>
                </a:solidFill>
              </a:defRPr>
            </a:lvl5pPr>
            <a:lvl6pPr lvl="5" rtl="0">
              <a:spcBef>
                <a:spcPts val="0"/>
              </a:spcBef>
              <a:spcAft>
                <a:spcPts val="0"/>
              </a:spcAft>
              <a:buClr>
                <a:srgbClr val="081730"/>
              </a:buClr>
              <a:buSzPts val="2800"/>
              <a:buNone/>
              <a:defRPr sz="2800">
                <a:solidFill>
                  <a:srgbClr val="081730"/>
                </a:solidFill>
              </a:defRPr>
            </a:lvl6pPr>
            <a:lvl7pPr lvl="6" rtl="0">
              <a:spcBef>
                <a:spcPts val="0"/>
              </a:spcBef>
              <a:spcAft>
                <a:spcPts val="0"/>
              </a:spcAft>
              <a:buClr>
                <a:srgbClr val="081730"/>
              </a:buClr>
              <a:buSzPts val="2800"/>
              <a:buNone/>
              <a:defRPr sz="2800">
                <a:solidFill>
                  <a:srgbClr val="081730"/>
                </a:solidFill>
              </a:defRPr>
            </a:lvl7pPr>
            <a:lvl8pPr lvl="7" rtl="0">
              <a:spcBef>
                <a:spcPts val="0"/>
              </a:spcBef>
              <a:spcAft>
                <a:spcPts val="0"/>
              </a:spcAft>
              <a:buClr>
                <a:srgbClr val="081730"/>
              </a:buClr>
              <a:buSzPts val="2800"/>
              <a:buNone/>
              <a:defRPr sz="2800">
                <a:solidFill>
                  <a:srgbClr val="081730"/>
                </a:solidFill>
              </a:defRPr>
            </a:lvl8pPr>
            <a:lvl9pPr lvl="8" rtl="0">
              <a:spcBef>
                <a:spcPts val="0"/>
              </a:spcBef>
              <a:spcAft>
                <a:spcPts val="0"/>
              </a:spcAft>
              <a:buClr>
                <a:srgbClr val="081730"/>
              </a:buClr>
              <a:buSzPts val="2800"/>
              <a:buNone/>
              <a:defRPr sz="2800">
                <a:solidFill>
                  <a:srgbClr val="081730"/>
                </a:solidFill>
              </a:defRPr>
            </a:lvl9pPr>
          </a:lstStyle>
          <a:p/>
        </p:txBody>
      </p:sp>
      <p:sp>
        <p:nvSpPr>
          <p:cNvPr id="85" name="Google Shape;85;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rgbClr val="081730"/>
              </a:buClr>
              <a:buSzPts val="1800"/>
              <a:buFont typeface="Roboto Light"/>
              <a:buChar char="●"/>
              <a:defRPr sz="1800">
                <a:solidFill>
                  <a:srgbClr val="081730"/>
                </a:solidFill>
                <a:latin typeface="Roboto Light"/>
                <a:ea typeface="Roboto Light"/>
                <a:cs typeface="Roboto Light"/>
                <a:sym typeface="Roboto Light"/>
              </a:defRPr>
            </a:lvl1pPr>
            <a:lvl2pPr indent="-317500" lvl="1" marL="9144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2pPr>
            <a:lvl3pPr indent="-317500" lvl="2" marL="13716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3pPr>
            <a:lvl4pPr indent="-317500" lvl="3" marL="18288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4pPr>
            <a:lvl5pPr indent="-317500" lvl="4" marL="22860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5pPr>
            <a:lvl6pPr indent="-317500" lvl="5" marL="27432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6pPr>
            <a:lvl7pPr indent="-317500" lvl="6" marL="32004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7pPr>
            <a:lvl8pPr indent="-317500" lvl="7" marL="36576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8pPr>
            <a:lvl9pPr indent="-317500" lvl="8" marL="4114800" rtl="0">
              <a:lnSpc>
                <a:spcPct val="115000"/>
              </a:lnSpc>
              <a:spcBef>
                <a:spcPts val="1600"/>
              </a:spcBef>
              <a:spcAft>
                <a:spcPts val="1600"/>
              </a:spcAft>
              <a:buClr>
                <a:srgbClr val="081730"/>
              </a:buClr>
              <a:buSzPts val="1400"/>
              <a:buFont typeface="Roboto Light"/>
              <a:buChar char="■"/>
              <a:defRPr>
                <a:solidFill>
                  <a:srgbClr val="081730"/>
                </a:solidFill>
                <a:latin typeface="Roboto Light"/>
                <a:ea typeface="Roboto Light"/>
                <a:cs typeface="Roboto Light"/>
                <a:sym typeface="Roboto Light"/>
              </a:defRPr>
            </a:lvl9pPr>
          </a:lstStyle>
          <a:p/>
        </p:txBody>
      </p:sp>
      <p:cxnSp>
        <p:nvCxnSpPr>
          <p:cNvPr id="86" name="Google Shape;86;p18"/>
          <p:cNvCxnSpPr/>
          <p:nvPr/>
        </p:nvCxnSpPr>
        <p:spPr>
          <a:xfrm>
            <a:off x="4465650" y="688203"/>
            <a:ext cx="212700" cy="0"/>
          </a:xfrm>
          <a:prstGeom prst="straightConnector1">
            <a:avLst/>
          </a:prstGeom>
          <a:noFill/>
          <a:ln cap="flat" cmpd="sng" w="9525">
            <a:solidFill>
              <a:srgbClr val="2992B6"/>
            </a:solidFill>
            <a:prstDash val="solid"/>
            <a:round/>
            <a:headEnd len="med" w="med" type="none"/>
            <a:tailEnd len="med" w="med" type="none"/>
          </a:ln>
        </p:spPr>
      </p:cxnSp>
      <p:sp>
        <p:nvSpPr>
          <p:cNvPr id="87" name="Google Shape;87;p18"/>
          <p:cNvSpPr txBox="1"/>
          <p:nvPr/>
        </p:nvSpPr>
        <p:spPr>
          <a:xfrm>
            <a:off x="111047" y="4676747"/>
            <a:ext cx="1863900" cy="211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700">
                <a:solidFill>
                  <a:srgbClr val="999999"/>
                </a:solidFill>
                <a:latin typeface="Roboto Light"/>
                <a:ea typeface="Roboto Light"/>
                <a:cs typeface="Roboto Light"/>
                <a:sym typeface="Roboto Light"/>
              </a:rPr>
              <a:t>© Caplin Systems Ltd. 2020 | Confidential</a:t>
            </a:r>
            <a:endParaRPr sz="700">
              <a:solidFill>
                <a:srgbClr val="999999"/>
              </a:solidFill>
              <a:latin typeface="Roboto Light"/>
              <a:ea typeface="Roboto Light"/>
              <a:cs typeface="Roboto Light"/>
              <a:sym typeface="Roboto Light"/>
            </a:endParaRPr>
          </a:p>
          <a:p>
            <a:pPr indent="0" lvl="0" marL="0" rtl="0" algn="l">
              <a:spcBef>
                <a:spcPts val="0"/>
              </a:spcBef>
              <a:spcAft>
                <a:spcPts val="0"/>
              </a:spcAft>
              <a:buNone/>
            </a:pPr>
            <a:r>
              <a:t/>
            </a:r>
            <a:endParaRPr sz="700">
              <a:solidFill>
                <a:srgbClr val="999999"/>
              </a:solidFill>
              <a:latin typeface="Roboto Light"/>
              <a:ea typeface="Roboto Light"/>
              <a:cs typeface="Roboto Light"/>
              <a:sym typeface="Roboto Light"/>
            </a:endParaRPr>
          </a:p>
        </p:txBody>
      </p:sp>
    </p:spTree>
  </p:cSld>
  <p:clrMap accent1="accent1" accent2="accent2" accent3="accent3" accent4="accent4" accent5="accent5" accent6="accent6" bg1="lt1" bg2="dk2" tx1="dk1" tx2="lt2" folHlink="folHlink" hlink="hlink"/>
  <p:sldLayoutIdLst>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27" name="Shape 127"/>
        <p:cNvGrpSpPr/>
        <p:nvPr/>
      </p:nvGrpSpPr>
      <p:grpSpPr>
        <a:xfrm>
          <a:off x="0" y="0"/>
          <a:ext cx="0" cy="0"/>
          <a:chOff x="0" y="0"/>
          <a:chExt cx="0" cy="0"/>
        </a:xfrm>
      </p:grpSpPr>
      <p:pic>
        <p:nvPicPr>
          <p:cNvPr descr="Caplin Presentation Template 20174.jpg" id="128" name="Google Shape;128;p31"/>
          <p:cNvPicPr preferRelativeResize="0"/>
          <p:nvPr/>
        </p:nvPicPr>
        <p:blipFill rotWithShape="1">
          <a:blip r:embed="rId1">
            <a:alphaModFix/>
          </a:blip>
          <a:srcRect b="0" l="0" r="0" t="0"/>
          <a:stretch/>
        </p:blipFill>
        <p:spPr>
          <a:xfrm>
            <a:off x="714" y="0"/>
            <a:ext cx="9142571" cy="5143500"/>
          </a:xfrm>
          <a:prstGeom prst="rect">
            <a:avLst/>
          </a:prstGeom>
          <a:noFill/>
          <a:ln>
            <a:noFill/>
          </a:ln>
        </p:spPr>
      </p:pic>
      <p:sp>
        <p:nvSpPr>
          <p:cNvPr id="129" name="Google Shape;129;p31"/>
          <p:cNvSpPr txBox="1"/>
          <p:nvPr>
            <p:ph type="title"/>
          </p:nvPr>
        </p:nvSpPr>
        <p:spPr>
          <a:xfrm>
            <a:off x="311700" y="173600"/>
            <a:ext cx="8520600" cy="453600"/>
          </a:xfrm>
          <a:prstGeom prst="rect">
            <a:avLst/>
          </a:prstGeom>
          <a:noFill/>
          <a:ln>
            <a:noFill/>
          </a:ln>
        </p:spPr>
        <p:txBody>
          <a:bodyPr anchorCtr="0" anchor="t" bIns="91425" lIns="91425" spcFirstLastPara="1" rIns="91425" wrap="square" tIns="91425">
            <a:noAutofit/>
          </a:bodyPr>
          <a:lstStyle>
            <a:lvl1pPr lvl="0" rtl="0" algn="ctr">
              <a:spcBef>
                <a:spcPts val="0"/>
              </a:spcBef>
              <a:spcAft>
                <a:spcPts val="0"/>
              </a:spcAft>
              <a:buClr>
                <a:srgbClr val="081730"/>
              </a:buClr>
              <a:buSzPts val="2000"/>
              <a:buFont typeface="Roboto Thin"/>
              <a:buNone/>
              <a:defRPr sz="2000">
                <a:solidFill>
                  <a:srgbClr val="081730"/>
                </a:solidFill>
                <a:latin typeface="Roboto Thin"/>
                <a:ea typeface="Roboto Thin"/>
                <a:cs typeface="Roboto Thin"/>
                <a:sym typeface="Roboto Thin"/>
              </a:defRPr>
            </a:lvl1pPr>
            <a:lvl2pPr lvl="1" rtl="0">
              <a:spcBef>
                <a:spcPts val="0"/>
              </a:spcBef>
              <a:spcAft>
                <a:spcPts val="0"/>
              </a:spcAft>
              <a:buClr>
                <a:srgbClr val="081730"/>
              </a:buClr>
              <a:buSzPts val="2800"/>
              <a:buNone/>
              <a:defRPr sz="2800">
                <a:solidFill>
                  <a:srgbClr val="081730"/>
                </a:solidFill>
              </a:defRPr>
            </a:lvl2pPr>
            <a:lvl3pPr lvl="2" rtl="0">
              <a:spcBef>
                <a:spcPts val="0"/>
              </a:spcBef>
              <a:spcAft>
                <a:spcPts val="0"/>
              </a:spcAft>
              <a:buClr>
                <a:srgbClr val="081730"/>
              </a:buClr>
              <a:buSzPts val="2800"/>
              <a:buNone/>
              <a:defRPr sz="2800">
                <a:solidFill>
                  <a:srgbClr val="081730"/>
                </a:solidFill>
              </a:defRPr>
            </a:lvl3pPr>
            <a:lvl4pPr lvl="3" rtl="0">
              <a:spcBef>
                <a:spcPts val="0"/>
              </a:spcBef>
              <a:spcAft>
                <a:spcPts val="0"/>
              </a:spcAft>
              <a:buClr>
                <a:srgbClr val="081730"/>
              </a:buClr>
              <a:buSzPts val="2800"/>
              <a:buNone/>
              <a:defRPr sz="2800">
                <a:solidFill>
                  <a:srgbClr val="081730"/>
                </a:solidFill>
              </a:defRPr>
            </a:lvl4pPr>
            <a:lvl5pPr lvl="4" rtl="0">
              <a:spcBef>
                <a:spcPts val="0"/>
              </a:spcBef>
              <a:spcAft>
                <a:spcPts val="0"/>
              </a:spcAft>
              <a:buClr>
                <a:srgbClr val="081730"/>
              </a:buClr>
              <a:buSzPts val="2800"/>
              <a:buNone/>
              <a:defRPr sz="2800">
                <a:solidFill>
                  <a:srgbClr val="081730"/>
                </a:solidFill>
              </a:defRPr>
            </a:lvl5pPr>
            <a:lvl6pPr lvl="5" rtl="0">
              <a:spcBef>
                <a:spcPts val="0"/>
              </a:spcBef>
              <a:spcAft>
                <a:spcPts val="0"/>
              </a:spcAft>
              <a:buClr>
                <a:srgbClr val="081730"/>
              </a:buClr>
              <a:buSzPts val="2800"/>
              <a:buNone/>
              <a:defRPr sz="2800">
                <a:solidFill>
                  <a:srgbClr val="081730"/>
                </a:solidFill>
              </a:defRPr>
            </a:lvl6pPr>
            <a:lvl7pPr lvl="6" rtl="0">
              <a:spcBef>
                <a:spcPts val="0"/>
              </a:spcBef>
              <a:spcAft>
                <a:spcPts val="0"/>
              </a:spcAft>
              <a:buClr>
                <a:srgbClr val="081730"/>
              </a:buClr>
              <a:buSzPts val="2800"/>
              <a:buNone/>
              <a:defRPr sz="2800">
                <a:solidFill>
                  <a:srgbClr val="081730"/>
                </a:solidFill>
              </a:defRPr>
            </a:lvl7pPr>
            <a:lvl8pPr lvl="7" rtl="0">
              <a:spcBef>
                <a:spcPts val="0"/>
              </a:spcBef>
              <a:spcAft>
                <a:spcPts val="0"/>
              </a:spcAft>
              <a:buClr>
                <a:srgbClr val="081730"/>
              </a:buClr>
              <a:buSzPts val="2800"/>
              <a:buNone/>
              <a:defRPr sz="2800">
                <a:solidFill>
                  <a:srgbClr val="081730"/>
                </a:solidFill>
              </a:defRPr>
            </a:lvl8pPr>
            <a:lvl9pPr lvl="8" rtl="0">
              <a:spcBef>
                <a:spcPts val="0"/>
              </a:spcBef>
              <a:spcAft>
                <a:spcPts val="0"/>
              </a:spcAft>
              <a:buClr>
                <a:srgbClr val="081730"/>
              </a:buClr>
              <a:buSzPts val="2800"/>
              <a:buNone/>
              <a:defRPr sz="2800">
                <a:solidFill>
                  <a:srgbClr val="081730"/>
                </a:solidFill>
              </a:defRPr>
            </a:lvl9pPr>
          </a:lstStyle>
          <a:p/>
        </p:txBody>
      </p:sp>
      <p:sp>
        <p:nvSpPr>
          <p:cNvPr id="130" name="Google Shape;130;p3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rtl="0">
              <a:lnSpc>
                <a:spcPct val="115000"/>
              </a:lnSpc>
              <a:spcBef>
                <a:spcPts val="0"/>
              </a:spcBef>
              <a:spcAft>
                <a:spcPts val="0"/>
              </a:spcAft>
              <a:buClr>
                <a:srgbClr val="081730"/>
              </a:buClr>
              <a:buSzPts val="1800"/>
              <a:buFont typeface="Roboto Light"/>
              <a:buChar char="●"/>
              <a:defRPr sz="1800">
                <a:solidFill>
                  <a:srgbClr val="081730"/>
                </a:solidFill>
                <a:latin typeface="Roboto Light"/>
                <a:ea typeface="Roboto Light"/>
                <a:cs typeface="Roboto Light"/>
                <a:sym typeface="Roboto Light"/>
              </a:defRPr>
            </a:lvl1pPr>
            <a:lvl2pPr indent="-317500" lvl="1" marL="9144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2pPr>
            <a:lvl3pPr indent="-317500" lvl="2" marL="13716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3pPr>
            <a:lvl4pPr indent="-317500" lvl="3" marL="18288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4pPr>
            <a:lvl5pPr indent="-317500" lvl="4" marL="22860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5pPr>
            <a:lvl6pPr indent="-317500" lvl="5" marL="27432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6pPr>
            <a:lvl7pPr indent="-317500" lvl="6" marL="32004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7pPr>
            <a:lvl8pPr indent="-317500" lvl="7" marL="3657600" rtl="0">
              <a:lnSpc>
                <a:spcPct val="115000"/>
              </a:lnSpc>
              <a:spcBef>
                <a:spcPts val="1600"/>
              </a:spcBef>
              <a:spcAft>
                <a:spcPts val="0"/>
              </a:spcAft>
              <a:buClr>
                <a:srgbClr val="081730"/>
              </a:buClr>
              <a:buSzPts val="1400"/>
              <a:buFont typeface="Roboto Light"/>
              <a:buChar char="○"/>
              <a:defRPr>
                <a:solidFill>
                  <a:srgbClr val="081730"/>
                </a:solidFill>
                <a:latin typeface="Roboto Light"/>
                <a:ea typeface="Roboto Light"/>
                <a:cs typeface="Roboto Light"/>
                <a:sym typeface="Roboto Light"/>
              </a:defRPr>
            </a:lvl8pPr>
            <a:lvl9pPr indent="-317500" lvl="8" marL="4114800" rtl="0">
              <a:lnSpc>
                <a:spcPct val="115000"/>
              </a:lnSpc>
              <a:spcBef>
                <a:spcPts val="1600"/>
              </a:spcBef>
              <a:spcAft>
                <a:spcPts val="1600"/>
              </a:spcAft>
              <a:buClr>
                <a:srgbClr val="081730"/>
              </a:buClr>
              <a:buSzPts val="1400"/>
              <a:buFont typeface="Roboto Light"/>
              <a:buChar char="■"/>
              <a:defRPr>
                <a:solidFill>
                  <a:srgbClr val="081730"/>
                </a:solidFill>
                <a:latin typeface="Roboto Light"/>
                <a:ea typeface="Roboto Light"/>
                <a:cs typeface="Roboto Light"/>
                <a:sym typeface="Roboto Light"/>
              </a:defRPr>
            </a:lvl9pPr>
          </a:lstStyle>
          <a:p/>
        </p:txBody>
      </p:sp>
      <p:sp>
        <p:nvSpPr>
          <p:cNvPr id="131" name="Google Shape;131;p31"/>
          <p:cNvSpPr txBox="1"/>
          <p:nvPr/>
        </p:nvSpPr>
        <p:spPr>
          <a:xfrm>
            <a:off x="3640050" y="4827599"/>
            <a:ext cx="1863900" cy="163500"/>
          </a:xfrm>
          <a:prstGeom prst="rect">
            <a:avLst/>
          </a:prstGeom>
          <a:noFill/>
          <a:ln>
            <a:noFill/>
          </a:ln>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600">
                <a:solidFill>
                  <a:srgbClr val="7B849F"/>
                </a:solidFill>
                <a:latin typeface="Roboto Light"/>
                <a:ea typeface="Roboto Light"/>
                <a:cs typeface="Roboto Light"/>
                <a:sym typeface="Roboto Light"/>
              </a:rPr>
              <a:t>© Caplin Systems Ltd. 2020   |   Confidential</a:t>
            </a:r>
            <a:endParaRPr sz="700">
              <a:solidFill>
                <a:srgbClr val="7B849F"/>
              </a:solidFill>
              <a:latin typeface="Roboto Light"/>
              <a:ea typeface="Roboto Light"/>
              <a:cs typeface="Roboto Light"/>
              <a:sym typeface="Roboto Light"/>
            </a:endParaRPr>
          </a:p>
        </p:txBody>
      </p:sp>
      <p:pic>
        <p:nvPicPr>
          <p:cNvPr descr="Caplin Logo 2.png" id="132" name="Google Shape;132;p31"/>
          <p:cNvPicPr preferRelativeResize="0"/>
          <p:nvPr/>
        </p:nvPicPr>
        <p:blipFill rotWithShape="1">
          <a:blip r:embed="rId2">
            <a:alphaModFix/>
          </a:blip>
          <a:srcRect b="0" l="0" r="0" t="0"/>
          <a:stretch/>
        </p:blipFill>
        <p:spPr>
          <a:xfrm>
            <a:off x="8401375" y="4900725"/>
            <a:ext cx="589500" cy="90375"/>
          </a:xfrm>
          <a:prstGeom prst="rect">
            <a:avLst/>
          </a:prstGeom>
          <a:noFill/>
          <a:ln>
            <a:noFill/>
          </a:ln>
        </p:spPr>
      </p:pic>
      <p:sp>
        <p:nvSpPr>
          <p:cNvPr id="133" name="Google Shape;133;p31"/>
          <p:cNvSpPr txBox="1"/>
          <p:nvPr/>
        </p:nvSpPr>
        <p:spPr>
          <a:xfrm>
            <a:off x="61925" y="4886345"/>
            <a:ext cx="394200" cy="147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GB" sz="800">
                <a:solidFill>
                  <a:srgbClr val="7B849F"/>
                </a:solidFill>
                <a:latin typeface="Roboto Light"/>
                <a:ea typeface="Roboto Light"/>
                <a:cs typeface="Roboto Light"/>
                <a:sym typeface="Roboto Light"/>
              </a:rPr>
              <a:t>‹#›</a:t>
            </a:fld>
            <a:endParaRPr sz="800">
              <a:solidFill>
                <a:srgbClr val="7B849F"/>
              </a:solidFill>
              <a:latin typeface="Roboto Light"/>
              <a:ea typeface="Roboto Light"/>
              <a:cs typeface="Roboto Light"/>
              <a:sym typeface="Roboto Light"/>
            </a:endParaRPr>
          </a:p>
        </p:txBody>
      </p:sp>
    </p:spTree>
  </p:cSld>
  <p:clrMap accent1="accent1" accent2="accent2" accent3="accent3" accent4="accent4" accent5="accent5" accent6="accent6" bg1="lt1" bg2="dk2" tx1="dk1" tx2="lt2" folHlink="folHlink" hlink="hlink"/>
  <p:sldLayoutIdLst>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693" r:id="rId20"/>
    <p:sldLayoutId id="2147483694" r:id="rId21"/>
    <p:sldLayoutId id="2147483695" r:id="rId2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9.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1.xml"/><Relationship Id="rId3" Type="http://schemas.openxmlformats.org/officeDocument/2006/relationships/image" Target="../media/image4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3.xml"/><Relationship Id="rId3" Type="http://schemas.openxmlformats.org/officeDocument/2006/relationships/image" Target="../media/image5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4.xml"/><Relationship Id="rId3" Type="http://schemas.openxmlformats.org/officeDocument/2006/relationships/image" Target="../media/image50.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7.xml"/><Relationship Id="rId3" Type="http://schemas.openxmlformats.org/officeDocument/2006/relationships/image" Target="../media/image53.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8.xml"/><Relationship Id="rId3" Type="http://schemas.openxmlformats.org/officeDocument/2006/relationships/image" Target="../media/image5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19.xml"/><Relationship Id="rId3" Type="http://schemas.openxmlformats.org/officeDocument/2006/relationships/image" Target="../media/image5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xml"/><Relationship Id="rId3" Type="http://schemas.openxmlformats.org/officeDocument/2006/relationships/image" Target="../media/image48.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0.xml"/><Relationship Id="rId3" Type="http://schemas.openxmlformats.org/officeDocument/2006/relationships/image" Target="../media/image53.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1.xml"/><Relationship Id="rId3" Type="http://schemas.openxmlformats.org/officeDocument/2006/relationships/image" Target="../media/image5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7.xml"/><Relationship Id="rId3" Type="http://schemas.openxmlformats.org/officeDocument/2006/relationships/image" Target="../media/image4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5.xml"/><Relationship Id="rId2" Type="http://schemas.openxmlformats.org/officeDocument/2006/relationships/notesSlide" Target="../notesSlides/notesSlide8.xml"/><Relationship Id="rId3" Type="http://schemas.openxmlformats.org/officeDocument/2006/relationships/image" Target="../media/image4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52"/>
          <p:cNvSpPr txBox="1"/>
          <p:nvPr>
            <p:ph type="ctrTitle"/>
          </p:nvPr>
        </p:nvSpPr>
        <p:spPr>
          <a:xfrm>
            <a:off x="311700" y="1264350"/>
            <a:ext cx="8520600" cy="13293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None/>
            </a:pPr>
            <a:r>
              <a:rPr lang="en-GB"/>
              <a:t>Permissioning</a:t>
            </a:r>
            <a:endParaRPr/>
          </a:p>
        </p:txBody>
      </p:sp>
      <p:sp>
        <p:nvSpPr>
          <p:cNvPr id="251" name="Google Shape;251;p52"/>
          <p:cNvSpPr txBox="1"/>
          <p:nvPr>
            <p:ph idx="1" type="subTitle"/>
          </p:nvPr>
        </p:nvSpPr>
        <p:spPr>
          <a:xfrm>
            <a:off x="311700" y="2915025"/>
            <a:ext cx="8520600" cy="792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Caplin Platform and Integration Suite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61"/>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a:t>New User Config</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62"/>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Permissioning </a:t>
            </a:r>
            <a:r>
              <a:rPr lang="en-GB"/>
              <a:t>Architecture</a:t>
            </a:r>
            <a:endParaRPr/>
          </a:p>
        </p:txBody>
      </p:sp>
      <p:pic>
        <p:nvPicPr>
          <p:cNvPr id="374" name="Google Shape;374;p62"/>
          <p:cNvPicPr preferRelativeResize="0"/>
          <p:nvPr/>
        </p:nvPicPr>
        <p:blipFill rotWithShape="1">
          <a:blip r:embed="rId3">
            <a:alphaModFix/>
          </a:blip>
          <a:srcRect b="0" l="0" r="0" t="0"/>
          <a:stretch/>
        </p:blipFill>
        <p:spPr>
          <a:xfrm>
            <a:off x="2740350" y="798550"/>
            <a:ext cx="3663300" cy="3981600"/>
          </a:xfrm>
          <a:prstGeom prst="rect">
            <a:avLst/>
          </a:prstGeom>
          <a:noFill/>
          <a:ln>
            <a:noFill/>
          </a:ln>
          <a:effectLst>
            <a:outerShdw blurRad="149987" algn="ctr" dir="8460000" dist="250190">
              <a:srgbClr val="000000">
                <a:alpha val="2784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63"/>
          <p:cNvSpPr txBox="1"/>
          <p:nvPr>
            <p:ph type="title"/>
          </p:nvPr>
        </p:nvSpPr>
        <p:spPr>
          <a:xfrm>
            <a:off x="311700" y="120025"/>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User Config </a:t>
            </a:r>
            <a:r>
              <a:rPr lang="en-GB"/>
              <a:t>Architecture</a:t>
            </a:r>
            <a:endParaRPr/>
          </a:p>
        </p:txBody>
      </p:sp>
      <p:grpSp>
        <p:nvGrpSpPr>
          <p:cNvPr id="380" name="Google Shape;380;p63"/>
          <p:cNvGrpSpPr/>
          <p:nvPr/>
        </p:nvGrpSpPr>
        <p:grpSpPr>
          <a:xfrm>
            <a:off x="729350" y="727775"/>
            <a:ext cx="7810800" cy="4141500"/>
            <a:chOff x="881750" y="727775"/>
            <a:chExt cx="7810800" cy="4141500"/>
          </a:xfrm>
        </p:grpSpPr>
        <p:sp>
          <p:nvSpPr>
            <p:cNvPr id="381" name="Google Shape;381;p63"/>
            <p:cNvSpPr/>
            <p:nvPr/>
          </p:nvSpPr>
          <p:spPr>
            <a:xfrm>
              <a:off x="881750" y="727775"/>
              <a:ext cx="7810800" cy="4141500"/>
            </a:xfrm>
            <a:prstGeom prst="rect">
              <a:avLst/>
            </a:prstGeom>
            <a:solidFill>
              <a:schemeClr val="lt2"/>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2" name="Google Shape;382;p63"/>
            <p:cNvSpPr/>
            <p:nvPr/>
          </p:nvSpPr>
          <p:spPr>
            <a:xfrm>
              <a:off x="4119400" y="3094663"/>
              <a:ext cx="1739400" cy="1241700"/>
            </a:xfrm>
            <a:prstGeom prst="rect">
              <a:avLst/>
            </a:prstGeom>
            <a:solidFill>
              <a:srgbClr val="BFBFBF"/>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t" bIns="91425" lIns="91425" spcFirstLastPara="1" rIns="91425" wrap="square" tIns="91425">
              <a:noAutofit/>
            </a:bodyPr>
            <a:lstStyle/>
            <a:p>
              <a:pPr indent="0" lvl="0" marL="0" rtl="0" algn="ctr">
                <a:spcBef>
                  <a:spcPts val="0"/>
                </a:spcBef>
                <a:spcAft>
                  <a:spcPts val="0"/>
                </a:spcAft>
                <a:buNone/>
              </a:pPr>
              <a:r>
                <a:rPr lang="en-GB" sz="1200">
                  <a:latin typeface="Roboto"/>
                  <a:ea typeface="Roboto"/>
                  <a:cs typeface="Roboto"/>
                  <a:sym typeface="Roboto"/>
                </a:rPr>
                <a:t>Config </a:t>
              </a:r>
              <a:r>
                <a:rPr lang="en-GB" sz="1200">
                  <a:latin typeface="Roboto"/>
                  <a:ea typeface="Roboto"/>
                  <a:cs typeface="Roboto"/>
                  <a:sym typeface="Roboto"/>
                </a:rPr>
                <a:t>Adapter</a:t>
              </a:r>
              <a:endParaRPr sz="1200">
                <a:latin typeface="Roboto"/>
                <a:ea typeface="Roboto"/>
                <a:cs typeface="Roboto"/>
                <a:sym typeface="Roboto"/>
              </a:endParaRPr>
            </a:p>
          </p:txBody>
        </p:sp>
        <p:sp>
          <p:nvSpPr>
            <p:cNvPr id="383" name="Google Shape;383;p63"/>
            <p:cNvSpPr/>
            <p:nvPr/>
          </p:nvSpPr>
          <p:spPr>
            <a:xfrm>
              <a:off x="6087150" y="3094550"/>
              <a:ext cx="2005200" cy="1241700"/>
            </a:xfrm>
            <a:prstGeom prst="rect">
              <a:avLst/>
            </a:prstGeom>
            <a:solidFill>
              <a:srgbClr val="BFBFBF"/>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t" bIns="91425" lIns="91425" spcFirstLastPara="1" rIns="91425" wrap="square" tIns="91425">
              <a:noAutofit/>
            </a:bodyPr>
            <a:lstStyle/>
            <a:p>
              <a:pPr indent="0" lvl="0" marL="0" rtl="0" algn="ctr">
                <a:spcBef>
                  <a:spcPts val="0"/>
                </a:spcBef>
                <a:spcAft>
                  <a:spcPts val="0"/>
                </a:spcAft>
                <a:buNone/>
              </a:pPr>
              <a:r>
                <a:rPr lang="en-GB" sz="1200">
                  <a:latin typeface="Roboto"/>
                  <a:ea typeface="Roboto"/>
                  <a:cs typeface="Roboto"/>
                  <a:sym typeface="Roboto"/>
                </a:rPr>
                <a:t>Other Adapter</a:t>
              </a:r>
              <a:endParaRPr sz="1200">
                <a:latin typeface="Roboto"/>
                <a:ea typeface="Roboto"/>
                <a:cs typeface="Roboto"/>
                <a:sym typeface="Roboto"/>
              </a:endParaRPr>
            </a:p>
          </p:txBody>
        </p:sp>
        <p:sp>
          <p:nvSpPr>
            <p:cNvPr id="384" name="Google Shape;384;p63"/>
            <p:cNvSpPr/>
            <p:nvPr/>
          </p:nvSpPr>
          <p:spPr>
            <a:xfrm>
              <a:off x="4119875" y="4436050"/>
              <a:ext cx="3972900" cy="302700"/>
            </a:xfrm>
            <a:prstGeom prst="rect">
              <a:avLst/>
            </a:prstGeom>
            <a:solidFill>
              <a:srgbClr val="FFF2CC"/>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200">
                  <a:latin typeface="Roboto"/>
                  <a:ea typeface="Roboto"/>
                  <a:cs typeface="Roboto"/>
                  <a:sym typeface="Roboto"/>
                </a:rPr>
                <a:t>Permissioning System</a:t>
              </a:r>
              <a:endParaRPr sz="1200">
                <a:latin typeface="Roboto"/>
                <a:ea typeface="Roboto"/>
                <a:cs typeface="Roboto"/>
                <a:sym typeface="Roboto"/>
              </a:endParaRPr>
            </a:p>
          </p:txBody>
        </p:sp>
        <p:sp>
          <p:nvSpPr>
            <p:cNvPr id="385" name="Google Shape;385;p63"/>
            <p:cNvSpPr/>
            <p:nvPr/>
          </p:nvSpPr>
          <p:spPr>
            <a:xfrm>
              <a:off x="4205200" y="4031575"/>
              <a:ext cx="1567800" cy="261600"/>
            </a:xfrm>
            <a:prstGeom prst="rect">
              <a:avLst/>
            </a:prstGeom>
            <a:solidFill>
              <a:srgbClr val="FFF2CC"/>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000">
                  <a:latin typeface="Roboto"/>
                  <a:ea typeface="Roboto"/>
                  <a:cs typeface="Roboto"/>
                  <a:sym typeface="Roboto"/>
                </a:rPr>
                <a:t>Integration Code</a:t>
              </a:r>
              <a:endParaRPr sz="1000">
                <a:latin typeface="Roboto"/>
                <a:ea typeface="Roboto"/>
                <a:cs typeface="Roboto"/>
                <a:sym typeface="Roboto"/>
              </a:endParaRPr>
            </a:p>
          </p:txBody>
        </p:sp>
        <p:sp>
          <p:nvSpPr>
            <p:cNvPr id="386" name="Google Shape;386;p63"/>
            <p:cNvSpPr/>
            <p:nvPr/>
          </p:nvSpPr>
          <p:spPr>
            <a:xfrm>
              <a:off x="4205200" y="3432775"/>
              <a:ext cx="1567800" cy="261600"/>
            </a:xfrm>
            <a:prstGeom prst="rect">
              <a:avLst/>
            </a:prstGeom>
            <a:solidFill>
              <a:srgbClr val="9FC5E8"/>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000">
                  <a:latin typeface="Roboto"/>
                  <a:ea typeface="Roboto"/>
                  <a:cs typeface="Roboto"/>
                  <a:sym typeface="Roboto"/>
                </a:rPr>
                <a:t>DataSource Library</a:t>
              </a:r>
              <a:endParaRPr sz="1000">
                <a:latin typeface="Roboto"/>
                <a:ea typeface="Roboto"/>
                <a:cs typeface="Roboto"/>
                <a:sym typeface="Roboto"/>
              </a:endParaRPr>
            </a:p>
          </p:txBody>
        </p:sp>
        <p:sp>
          <p:nvSpPr>
            <p:cNvPr id="387" name="Google Shape;387;p63"/>
            <p:cNvSpPr/>
            <p:nvPr/>
          </p:nvSpPr>
          <p:spPr>
            <a:xfrm>
              <a:off x="6172950" y="3402975"/>
              <a:ext cx="1832100" cy="261600"/>
            </a:xfrm>
            <a:prstGeom prst="rect">
              <a:avLst/>
            </a:prstGeom>
            <a:solidFill>
              <a:srgbClr val="9FC5E8"/>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000">
                  <a:latin typeface="Roboto"/>
                  <a:ea typeface="Roboto"/>
                  <a:cs typeface="Roboto"/>
                  <a:sym typeface="Roboto"/>
                </a:rPr>
                <a:t>DataSource Library</a:t>
              </a:r>
              <a:endParaRPr sz="1000">
                <a:latin typeface="Roboto"/>
                <a:ea typeface="Roboto"/>
                <a:cs typeface="Roboto"/>
                <a:sym typeface="Roboto"/>
              </a:endParaRPr>
            </a:p>
          </p:txBody>
        </p:sp>
        <p:grpSp>
          <p:nvGrpSpPr>
            <p:cNvPr id="388" name="Google Shape;388;p63"/>
            <p:cNvGrpSpPr/>
            <p:nvPr/>
          </p:nvGrpSpPr>
          <p:grpSpPr>
            <a:xfrm>
              <a:off x="4119812" y="867600"/>
              <a:ext cx="3972909" cy="964800"/>
              <a:chOff x="4119400" y="867600"/>
              <a:chExt cx="3303600" cy="964800"/>
            </a:xfrm>
          </p:grpSpPr>
          <p:sp>
            <p:nvSpPr>
              <p:cNvPr id="389" name="Google Shape;389;p63"/>
              <p:cNvSpPr/>
              <p:nvPr/>
            </p:nvSpPr>
            <p:spPr>
              <a:xfrm>
                <a:off x="4119400" y="867600"/>
                <a:ext cx="3303600" cy="964800"/>
              </a:xfrm>
              <a:prstGeom prst="rect">
                <a:avLst/>
              </a:prstGeom>
              <a:solidFill>
                <a:srgbClr val="BFBFBF"/>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t" bIns="91425" lIns="91425" spcFirstLastPara="1" rIns="91425" wrap="square" tIns="91425">
                <a:noAutofit/>
              </a:bodyPr>
              <a:lstStyle/>
              <a:p>
                <a:pPr indent="0" lvl="0" marL="0" rtl="0" algn="ctr">
                  <a:spcBef>
                    <a:spcPts val="0"/>
                  </a:spcBef>
                  <a:spcAft>
                    <a:spcPts val="0"/>
                  </a:spcAft>
                  <a:buNone/>
                </a:pPr>
                <a:r>
                  <a:rPr lang="en-GB" sz="1200">
                    <a:latin typeface="Roboto"/>
                    <a:ea typeface="Roboto"/>
                    <a:cs typeface="Roboto"/>
                    <a:sym typeface="Roboto"/>
                  </a:rPr>
                  <a:t>Caplin Trader Client</a:t>
                </a:r>
                <a:endParaRPr sz="1200">
                  <a:latin typeface="Roboto"/>
                  <a:ea typeface="Roboto"/>
                  <a:cs typeface="Roboto"/>
                  <a:sym typeface="Roboto"/>
                </a:endParaRPr>
              </a:p>
            </p:txBody>
          </p:sp>
          <p:sp>
            <p:nvSpPr>
              <p:cNvPr id="390" name="Google Shape;390;p63"/>
              <p:cNvSpPr/>
              <p:nvPr/>
            </p:nvSpPr>
            <p:spPr>
              <a:xfrm>
                <a:off x="6842375" y="1038513"/>
                <a:ext cx="449700" cy="399300"/>
              </a:xfrm>
              <a:prstGeom prst="can">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rPr lang="en-GB" sz="700">
                    <a:latin typeface="Roboto Thin"/>
                    <a:ea typeface="Roboto Thin"/>
                    <a:cs typeface="Roboto Thin"/>
                    <a:sym typeface="Roboto Thin"/>
                  </a:rPr>
                  <a:t>Redux</a:t>
                </a:r>
                <a:endParaRPr sz="700">
                  <a:latin typeface="Roboto Thin"/>
                  <a:ea typeface="Roboto Thin"/>
                  <a:cs typeface="Roboto Thin"/>
                  <a:sym typeface="Roboto Thin"/>
                </a:endParaRPr>
              </a:p>
            </p:txBody>
          </p:sp>
          <p:sp>
            <p:nvSpPr>
              <p:cNvPr id="391" name="Google Shape;391;p63"/>
              <p:cNvSpPr/>
              <p:nvPr/>
            </p:nvSpPr>
            <p:spPr>
              <a:xfrm>
                <a:off x="4979050" y="1488263"/>
                <a:ext cx="1567800" cy="261600"/>
              </a:xfrm>
              <a:prstGeom prst="rect">
                <a:avLst/>
              </a:prstGeom>
              <a:solidFill>
                <a:srgbClr val="9FC5E8"/>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000">
                    <a:latin typeface="Roboto"/>
                    <a:ea typeface="Roboto"/>
                    <a:cs typeface="Roboto"/>
                    <a:sym typeface="Roboto"/>
                  </a:rPr>
                  <a:t>StreamLink API</a:t>
                </a:r>
                <a:endParaRPr sz="1000">
                  <a:latin typeface="Roboto"/>
                  <a:ea typeface="Roboto"/>
                  <a:cs typeface="Roboto"/>
                  <a:sym typeface="Roboto"/>
                </a:endParaRPr>
              </a:p>
            </p:txBody>
          </p:sp>
        </p:grpSp>
        <p:sp>
          <p:nvSpPr>
            <p:cNvPr id="392" name="Google Shape;392;p63"/>
            <p:cNvSpPr/>
            <p:nvPr/>
          </p:nvSpPr>
          <p:spPr>
            <a:xfrm>
              <a:off x="6172950" y="3753475"/>
              <a:ext cx="1832100" cy="219000"/>
            </a:xfrm>
            <a:prstGeom prst="rect">
              <a:avLst/>
            </a:prstGeom>
            <a:solidFill>
              <a:srgbClr val="D9D2E9"/>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000">
                  <a:latin typeface="Roboto"/>
                  <a:ea typeface="Roboto"/>
                  <a:cs typeface="Roboto"/>
                  <a:sym typeface="Roboto"/>
                </a:rPr>
                <a:t>Verify rules and permissions</a:t>
              </a:r>
              <a:endParaRPr sz="1000">
                <a:latin typeface="Roboto"/>
                <a:ea typeface="Roboto"/>
                <a:cs typeface="Roboto"/>
                <a:sym typeface="Roboto"/>
              </a:endParaRPr>
            </a:p>
          </p:txBody>
        </p:sp>
        <p:sp>
          <p:nvSpPr>
            <p:cNvPr id="393" name="Google Shape;393;p63"/>
            <p:cNvSpPr/>
            <p:nvPr/>
          </p:nvSpPr>
          <p:spPr>
            <a:xfrm>
              <a:off x="4205200" y="3753475"/>
              <a:ext cx="1567800" cy="219000"/>
            </a:xfrm>
            <a:prstGeom prst="rect">
              <a:avLst/>
            </a:prstGeom>
            <a:solidFill>
              <a:srgbClr val="D9D2E9"/>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000">
                  <a:latin typeface="Roboto"/>
                  <a:ea typeface="Roboto"/>
                  <a:cs typeface="Roboto"/>
                  <a:sym typeface="Roboto"/>
                </a:rPr>
                <a:t>FX Integration</a:t>
              </a:r>
              <a:r>
                <a:rPr lang="en-GB" sz="1000">
                  <a:latin typeface="Roboto"/>
                  <a:ea typeface="Roboto"/>
                  <a:cs typeface="Roboto"/>
                  <a:sym typeface="Roboto"/>
                </a:rPr>
                <a:t> API</a:t>
              </a:r>
              <a:endParaRPr sz="1000">
                <a:latin typeface="Roboto"/>
                <a:ea typeface="Roboto"/>
                <a:cs typeface="Roboto"/>
                <a:sym typeface="Roboto"/>
              </a:endParaRPr>
            </a:p>
          </p:txBody>
        </p:sp>
        <p:grpSp>
          <p:nvGrpSpPr>
            <p:cNvPr id="394" name="Google Shape;394;p63"/>
            <p:cNvGrpSpPr/>
            <p:nvPr/>
          </p:nvGrpSpPr>
          <p:grpSpPr>
            <a:xfrm>
              <a:off x="4119778" y="2030050"/>
              <a:ext cx="3972909" cy="964800"/>
              <a:chOff x="5009675" y="2127125"/>
              <a:chExt cx="3303600" cy="964800"/>
            </a:xfrm>
          </p:grpSpPr>
          <p:sp>
            <p:nvSpPr>
              <p:cNvPr id="395" name="Google Shape;395;p63"/>
              <p:cNvSpPr/>
              <p:nvPr/>
            </p:nvSpPr>
            <p:spPr>
              <a:xfrm>
                <a:off x="5009675" y="2127125"/>
                <a:ext cx="3303600" cy="964800"/>
              </a:xfrm>
              <a:prstGeom prst="rect">
                <a:avLst/>
              </a:prstGeom>
              <a:solidFill>
                <a:srgbClr val="BFBFBF"/>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t" bIns="91425" lIns="91425" spcFirstLastPara="1" rIns="91425" wrap="square" tIns="91425">
                <a:noAutofit/>
              </a:bodyPr>
              <a:lstStyle/>
              <a:p>
                <a:pPr indent="0" lvl="0" marL="0" rtl="0" algn="ctr">
                  <a:spcBef>
                    <a:spcPts val="0"/>
                  </a:spcBef>
                  <a:spcAft>
                    <a:spcPts val="0"/>
                  </a:spcAft>
                  <a:buNone/>
                </a:pPr>
                <a:r>
                  <a:rPr lang="en-GB" sz="1200">
                    <a:latin typeface="Roboto"/>
                    <a:ea typeface="Roboto"/>
                    <a:cs typeface="Roboto"/>
                    <a:sym typeface="Roboto"/>
                  </a:rPr>
                  <a:t>Liberator</a:t>
                </a:r>
                <a:endParaRPr sz="1200">
                  <a:latin typeface="Roboto"/>
                  <a:ea typeface="Roboto"/>
                  <a:cs typeface="Roboto"/>
                  <a:sym typeface="Roboto"/>
                </a:endParaRPr>
              </a:p>
            </p:txBody>
          </p:sp>
          <p:sp>
            <p:nvSpPr>
              <p:cNvPr id="396" name="Google Shape;396;p63"/>
              <p:cNvSpPr/>
              <p:nvPr/>
            </p:nvSpPr>
            <p:spPr>
              <a:xfrm>
                <a:off x="5415275" y="2722975"/>
                <a:ext cx="2492400" cy="261600"/>
              </a:xfrm>
              <a:prstGeom prst="rect">
                <a:avLst/>
              </a:prstGeom>
              <a:solidFill>
                <a:srgbClr val="D9D2E9"/>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000">
                    <a:latin typeface="Roboto"/>
                    <a:ea typeface="Roboto"/>
                    <a:cs typeface="Roboto"/>
                    <a:sym typeface="Roboto"/>
                  </a:rPr>
                  <a:t>Permission check</a:t>
                </a:r>
                <a:endParaRPr sz="1000">
                  <a:latin typeface="Roboto"/>
                  <a:ea typeface="Roboto"/>
                  <a:cs typeface="Roboto"/>
                  <a:sym typeface="Roboto"/>
                </a:endParaRPr>
              </a:p>
            </p:txBody>
          </p:sp>
          <p:sp>
            <p:nvSpPr>
              <p:cNvPr id="397" name="Google Shape;397;p63"/>
              <p:cNvSpPr/>
              <p:nvPr/>
            </p:nvSpPr>
            <p:spPr>
              <a:xfrm>
                <a:off x="5415275" y="2437975"/>
                <a:ext cx="2492400" cy="219000"/>
              </a:xfrm>
              <a:prstGeom prst="rect">
                <a:avLst/>
              </a:prstGeom>
              <a:solidFill>
                <a:srgbClr val="9FC5E8"/>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000">
                    <a:latin typeface="Roboto"/>
                    <a:ea typeface="Roboto"/>
                    <a:cs typeface="Roboto"/>
                    <a:sym typeface="Roboto"/>
                  </a:rPr>
                  <a:t>Java Authentication Library</a:t>
                </a:r>
                <a:endParaRPr sz="1000">
                  <a:latin typeface="Roboto"/>
                  <a:ea typeface="Roboto"/>
                  <a:cs typeface="Roboto"/>
                  <a:sym typeface="Roboto"/>
                </a:endParaRPr>
              </a:p>
            </p:txBody>
          </p:sp>
        </p:grpSp>
        <p:sp>
          <p:nvSpPr>
            <p:cNvPr id="398" name="Google Shape;398;p63"/>
            <p:cNvSpPr/>
            <p:nvPr/>
          </p:nvSpPr>
          <p:spPr>
            <a:xfrm>
              <a:off x="1087475" y="2025125"/>
              <a:ext cx="2429700" cy="964800"/>
            </a:xfrm>
            <a:prstGeom prst="rect">
              <a:avLst/>
            </a:prstGeom>
            <a:solidFill>
              <a:srgbClr val="BFBFBF"/>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t" bIns="91425" lIns="91425" spcFirstLastPara="1" rIns="91425" wrap="square" tIns="91425">
              <a:noAutofit/>
            </a:bodyPr>
            <a:lstStyle/>
            <a:p>
              <a:pPr indent="0" lvl="0" marL="0" rtl="0" algn="ctr">
                <a:spcBef>
                  <a:spcPts val="0"/>
                </a:spcBef>
                <a:spcAft>
                  <a:spcPts val="0"/>
                </a:spcAft>
                <a:buNone/>
              </a:pPr>
              <a:r>
                <a:rPr lang="en-GB"/>
                <a:t>KeyMaster Tokenauth</a:t>
              </a:r>
              <a:endParaRPr/>
            </a:p>
          </p:txBody>
        </p:sp>
        <p:sp>
          <p:nvSpPr>
            <p:cNvPr id="399" name="Google Shape;399;p63"/>
            <p:cNvSpPr/>
            <p:nvPr/>
          </p:nvSpPr>
          <p:spPr>
            <a:xfrm>
              <a:off x="1386275" y="2364275"/>
              <a:ext cx="1832100" cy="219000"/>
            </a:xfrm>
            <a:prstGeom prst="rect">
              <a:avLst/>
            </a:prstGeom>
            <a:solidFill>
              <a:srgbClr val="9FC5E8"/>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000">
                  <a:latin typeface="Roboto"/>
                  <a:ea typeface="Roboto"/>
                  <a:cs typeface="Roboto"/>
                  <a:sym typeface="Roboto"/>
                </a:rPr>
                <a:t>Java Authentication Library</a:t>
              </a:r>
              <a:endParaRPr sz="1000">
                <a:latin typeface="Roboto"/>
                <a:ea typeface="Roboto"/>
                <a:cs typeface="Roboto"/>
                <a:sym typeface="Roboto"/>
              </a:endParaRPr>
            </a:p>
          </p:txBody>
        </p:sp>
        <p:sp>
          <p:nvSpPr>
            <p:cNvPr id="400" name="Google Shape;400;p63"/>
            <p:cNvSpPr/>
            <p:nvPr/>
          </p:nvSpPr>
          <p:spPr>
            <a:xfrm>
              <a:off x="1386275" y="2616725"/>
              <a:ext cx="1832100" cy="261600"/>
            </a:xfrm>
            <a:prstGeom prst="rect">
              <a:avLst/>
            </a:prstGeom>
            <a:solidFill>
              <a:srgbClr val="D9D2E9"/>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000">
                  <a:latin typeface="Roboto"/>
                  <a:ea typeface="Roboto"/>
                  <a:cs typeface="Roboto"/>
                  <a:sym typeface="Roboto"/>
                </a:rPr>
                <a:t>Permissions in token</a:t>
              </a:r>
              <a:endParaRPr sz="1000">
                <a:latin typeface="Roboto"/>
                <a:ea typeface="Roboto"/>
                <a:cs typeface="Roboto"/>
                <a:sym typeface="Roboto"/>
              </a:endParaRPr>
            </a:p>
          </p:txBody>
        </p:sp>
        <p:sp>
          <p:nvSpPr>
            <p:cNvPr id="401" name="Google Shape;401;p63"/>
            <p:cNvSpPr/>
            <p:nvPr/>
          </p:nvSpPr>
          <p:spPr>
            <a:xfrm>
              <a:off x="6172950" y="4031575"/>
              <a:ext cx="1832100" cy="261600"/>
            </a:xfrm>
            <a:prstGeom prst="rect">
              <a:avLst/>
            </a:prstGeom>
            <a:solidFill>
              <a:srgbClr val="FFF2CC"/>
            </a:solidFill>
            <a:ln cap="flat" cmpd="sng" w="9525">
              <a:solidFill>
                <a:schemeClr val="dk2"/>
              </a:solidFill>
              <a:prstDash val="solid"/>
              <a:round/>
              <a:headEnd len="sm" w="sm" type="none"/>
              <a:tailEnd len="sm" w="sm" type="none"/>
            </a:ln>
            <a:effectLst>
              <a:outerShdw blurRad="149987" algn="ctr" dir="8460000" dist="250190">
                <a:srgbClr val="000000">
                  <a:alpha val="27840"/>
                </a:srgbClr>
              </a:outerShdw>
            </a:effectLst>
          </p:spPr>
          <p:txBody>
            <a:bodyPr anchorCtr="0" anchor="ctr" bIns="91425" lIns="91425" spcFirstLastPara="1" rIns="91425" wrap="square" tIns="91425">
              <a:noAutofit/>
            </a:bodyPr>
            <a:lstStyle/>
            <a:p>
              <a:pPr indent="0" lvl="0" marL="0" rtl="0" algn="ctr">
                <a:spcBef>
                  <a:spcPts val="0"/>
                </a:spcBef>
                <a:spcAft>
                  <a:spcPts val="0"/>
                </a:spcAft>
                <a:buNone/>
              </a:pPr>
              <a:r>
                <a:rPr lang="en-GB" sz="1000">
                  <a:latin typeface="Roboto"/>
                  <a:ea typeface="Roboto"/>
                  <a:cs typeface="Roboto"/>
                  <a:sym typeface="Roboto"/>
                </a:rPr>
                <a:t>Integration Code</a:t>
              </a:r>
              <a:endParaRPr sz="1000">
                <a:latin typeface="Roboto"/>
                <a:ea typeface="Roboto"/>
                <a:cs typeface="Roboto"/>
                <a:sym typeface="Roboto"/>
              </a:endParaRPr>
            </a:p>
          </p:txBody>
        </p:sp>
        <p:cxnSp>
          <p:nvCxnSpPr>
            <p:cNvPr id="402" name="Google Shape;402;p63"/>
            <p:cNvCxnSpPr>
              <a:stCxn id="398" idx="3"/>
              <a:endCxn id="395" idx="1"/>
            </p:cNvCxnSpPr>
            <p:nvPr/>
          </p:nvCxnSpPr>
          <p:spPr>
            <a:xfrm>
              <a:off x="3517175" y="2507525"/>
              <a:ext cx="602700" cy="4800"/>
            </a:xfrm>
            <a:prstGeom prst="straightConnector1">
              <a:avLst/>
            </a:prstGeom>
            <a:noFill/>
            <a:ln cap="flat" cmpd="sng" w="19050">
              <a:solidFill>
                <a:schemeClr val="dk2"/>
              </a:solidFill>
              <a:prstDash val="solid"/>
              <a:round/>
              <a:headEnd len="med" w="med" type="triangle"/>
              <a:tailEnd len="med" w="med" type="triangle"/>
            </a:ln>
          </p:spPr>
        </p:cxnSp>
      </p:gr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64"/>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FX Integration API</a:t>
            </a:r>
            <a:endParaRPr/>
          </a:p>
        </p:txBody>
      </p:sp>
      <p:sp>
        <p:nvSpPr>
          <p:cNvPr id="409" name="Google Shape;409;p64"/>
          <p:cNvSpPr txBox="1"/>
          <p:nvPr>
            <p:ph idx="1" type="body"/>
          </p:nvPr>
        </p:nvSpPr>
        <p:spPr>
          <a:xfrm>
            <a:off x="311700" y="959475"/>
            <a:ext cx="85206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t/>
            </a:r>
            <a:endParaRPr/>
          </a:p>
        </p:txBody>
      </p:sp>
      <p:pic>
        <p:nvPicPr>
          <p:cNvPr id="410" name="Google Shape;410;p64"/>
          <p:cNvPicPr preferRelativeResize="0"/>
          <p:nvPr/>
        </p:nvPicPr>
        <p:blipFill>
          <a:blip r:embed="rId3">
            <a:alphaModFix/>
          </a:blip>
          <a:stretch>
            <a:fillRect/>
          </a:stretch>
        </p:blipFill>
        <p:spPr>
          <a:xfrm>
            <a:off x="690550" y="2071663"/>
            <a:ext cx="7762875" cy="12858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5" name="Shape 415"/>
        <p:cNvGrpSpPr/>
        <p:nvPr/>
      </p:nvGrpSpPr>
      <p:grpSpPr>
        <a:xfrm>
          <a:off x="0" y="0"/>
          <a:ext cx="0" cy="0"/>
          <a:chOff x="0" y="0"/>
          <a:chExt cx="0" cy="0"/>
        </a:xfrm>
      </p:grpSpPr>
      <p:sp>
        <p:nvSpPr>
          <p:cNvPr id="416" name="Google Shape;416;p65"/>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FX Integration API</a:t>
            </a:r>
            <a:endParaRPr/>
          </a:p>
        </p:txBody>
      </p:sp>
      <p:sp>
        <p:nvSpPr>
          <p:cNvPr id="417" name="Google Shape;417;p65"/>
          <p:cNvSpPr txBox="1"/>
          <p:nvPr>
            <p:ph idx="1" type="body"/>
          </p:nvPr>
        </p:nvSpPr>
        <p:spPr>
          <a:xfrm>
            <a:off x="311700" y="959475"/>
            <a:ext cx="8520600" cy="3416400"/>
          </a:xfrm>
          <a:prstGeom prst="rect">
            <a:avLst/>
          </a:prstGeom>
        </p:spPr>
        <p:txBody>
          <a:bodyPr anchorCtr="0" anchor="t" bIns="91425" lIns="91425" spcFirstLastPara="1" rIns="91425" wrap="square" tIns="91425">
            <a:noAutofit/>
          </a:bodyPr>
          <a:lstStyle/>
          <a:p>
            <a:pPr indent="0" lvl="0" marL="0" rtl="0" algn="ctr">
              <a:spcBef>
                <a:spcPts val="0"/>
              </a:spcBef>
              <a:spcAft>
                <a:spcPts val="1600"/>
              </a:spcAft>
              <a:buNone/>
            </a:pPr>
            <a:r>
              <a:t/>
            </a:r>
            <a:endParaRPr/>
          </a:p>
        </p:txBody>
      </p:sp>
      <p:pic>
        <p:nvPicPr>
          <p:cNvPr id="418" name="Google Shape;418;p65"/>
          <p:cNvPicPr preferRelativeResize="0"/>
          <p:nvPr/>
        </p:nvPicPr>
        <p:blipFill>
          <a:blip r:embed="rId3">
            <a:alphaModFix/>
          </a:blip>
          <a:stretch>
            <a:fillRect/>
          </a:stretch>
        </p:blipFill>
        <p:spPr>
          <a:xfrm>
            <a:off x="2032574" y="959475"/>
            <a:ext cx="4525874" cy="34164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66"/>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1700"/>
              <a:t>Example</a:t>
            </a:r>
            <a:r>
              <a:rPr lang="en-GB" sz="1700"/>
              <a:t> structure - /PRIVATE/FX/%u/CONFIG</a:t>
            </a:r>
            <a:endParaRPr sz="1700"/>
          </a:p>
        </p:txBody>
      </p:sp>
      <p:sp>
        <p:nvSpPr>
          <p:cNvPr id="425" name="Google Shape;425;p66"/>
          <p:cNvSpPr txBox="1"/>
          <p:nvPr>
            <p:ph idx="1" type="body"/>
          </p:nvPr>
        </p:nvSpPr>
        <p:spPr>
          <a:xfrm>
            <a:off x="311700" y="959475"/>
            <a:ext cx="8520600" cy="3416400"/>
          </a:xfrm>
          <a:prstGeom prst="rect">
            <a:avLst/>
          </a:prstGeom>
        </p:spPr>
        <p:txBody>
          <a:bodyPr anchorCtr="0" anchor="t" bIns="91425" lIns="91425" spcFirstLastPara="1" rIns="91425" wrap="square" tIns="91425">
            <a:noAutofit/>
          </a:bodyPr>
          <a:lstStyle/>
          <a:p>
            <a:pPr indent="0" lvl="0" marL="0" marR="139700" rtl="0" algn="l">
              <a:lnSpc>
                <a:spcPct val="136363"/>
              </a:lnSpc>
              <a:spcBef>
                <a:spcPts val="0"/>
              </a:spcBef>
              <a:spcAft>
                <a:spcPts val="0"/>
              </a:spcAft>
              <a:buClr>
                <a:schemeClr val="dk1"/>
              </a:buClr>
              <a:buSzPts val="1100"/>
              <a:buFont typeface="Arial"/>
              <a:buNone/>
            </a:pPr>
            <a:r>
              <a:rPr lang="en-GB" sz="1050">
                <a:solidFill>
                  <a:srgbClr val="333333"/>
                </a:solidFill>
                <a:latin typeface="Roboto Mono"/>
                <a:ea typeface="Roboto Mono"/>
                <a:cs typeface="Roboto Mono"/>
                <a:sym typeface="Roboto Mono"/>
              </a:rPr>
              <a:t>{</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Clr>
                <a:schemeClr val="dk1"/>
              </a:buClr>
              <a:buSzPts val="1100"/>
              <a:buFont typeface="Arial"/>
              <a:buNone/>
            </a:pPr>
            <a:r>
              <a:rPr lang="en-GB" sz="1050">
                <a:solidFill>
                  <a:srgbClr val="333333"/>
                </a:solidFill>
                <a:latin typeface="Roboto Mono"/>
                <a:ea typeface="Roboto Mono"/>
                <a:cs typeface="Roboto Mono"/>
                <a:sym typeface="Roboto Mono"/>
              </a:rPr>
              <a:t>    features: {</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Clr>
                <a:schemeClr val="dk1"/>
              </a:buClr>
              <a:buSzPts val="1100"/>
              <a:buFont typeface="Arial"/>
              <a:buNone/>
            </a:pPr>
            <a:r>
              <a:rPr lang="en-GB" sz="1050">
                <a:solidFill>
                  <a:srgbClr val="333333"/>
                </a:solidFill>
                <a:latin typeface="Roboto Mono"/>
                <a:ea typeface="Roboto Mono"/>
                <a:cs typeface="Roboto Mono"/>
                <a:sym typeface="Roboto Mono"/>
              </a:rPr>
              <a:t>        postAllocation: {</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Clr>
                <a:schemeClr val="dk1"/>
              </a:buClr>
              <a:buSzPts val="1100"/>
              <a:buFont typeface="Arial"/>
              <a:buNone/>
            </a:pPr>
            <a:r>
              <a:rPr lang="en-GB" sz="1050">
                <a:solidFill>
                  <a:srgbClr val="333333"/>
                </a:solidFill>
                <a:latin typeface="Roboto Mono"/>
                <a:ea typeface="Roboto Mono"/>
                <a:cs typeface="Roboto Mono"/>
                <a:sym typeface="Roboto Mono"/>
              </a:rPr>
              <a:t>            enabled: true</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Clr>
                <a:schemeClr val="dk1"/>
              </a:buClr>
              <a:buSzPts val="1100"/>
              <a:buFont typeface="Arial"/>
              <a:buNone/>
            </a:pPr>
            <a:r>
              <a:rPr lang="en-GB" sz="1050">
                <a:solidFill>
                  <a:srgbClr val="333333"/>
                </a:solidFill>
                <a:latin typeface="Roboto Mono"/>
                <a:ea typeface="Roboto Mono"/>
                <a:cs typeface="Roboto Mono"/>
                <a:sym typeface="Roboto Mono"/>
              </a:rPr>
              <a:t>        },</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Clr>
                <a:schemeClr val="dk1"/>
              </a:buClr>
              <a:buSzPts val="1100"/>
              <a:buFont typeface="Arial"/>
              <a:buNone/>
            </a:pPr>
            <a:r>
              <a:rPr lang="en-GB" sz="1050">
                <a:solidFill>
                  <a:srgbClr val="333333"/>
                </a:solidFill>
                <a:latin typeface="Roboto Mono"/>
                <a:ea typeface="Roboto Mono"/>
                <a:cs typeface="Roboto Mono"/>
                <a:sym typeface="Roboto Mono"/>
              </a:rPr>
              <a:t>        …</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Clr>
                <a:schemeClr val="dk1"/>
              </a:buClr>
              <a:buSzPts val="1100"/>
              <a:buFont typeface="Arial"/>
              <a:buNone/>
            </a:pPr>
            <a:r>
              <a:rPr lang="en-GB" sz="1050">
                <a:solidFill>
                  <a:srgbClr val="333333"/>
                </a:solidFill>
                <a:latin typeface="Roboto Mono"/>
                <a:ea typeface="Roboto Mono"/>
                <a:cs typeface="Roboto Mono"/>
                <a:sym typeface="Roboto Mono"/>
              </a:rPr>
              <a:t>        rfs: {</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Clr>
                <a:schemeClr val="dk1"/>
              </a:buClr>
              <a:buSzPts val="1100"/>
              <a:buFont typeface="Arial"/>
              <a:buNone/>
            </a:pPr>
            <a:r>
              <a:rPr lang="en-GB" sz="1050">
                <a:solidFill>
                  <a:srgbClr val="333333"/>
                </a:solidFill>
                <a:latin typeface="Roboto Mono"/>
                <a:ea typeface="Roboto Mono"/>
                <a:cs typeface="Roboto Mono"/>
                <a:sym typeface="Roboto Mono"/>
              </a:rPr>
              <a:t>            types: ["OUTRIGHT", "SWAP", "BLOCK", "TIME-OPTION", "NDF"]</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Clr>
                <a:schemeClr val="dk1"/>
              </a:buClr>
              <a:buSzPts val="1100"/>
              <a:buFont typeface="Arial"/>
              <a:buNone/>
            </a:pPr>
            <a:r>
              <a:rPr lang="en-GB" sz="1050">
                <a:solidFill>
                  <a:srgbClr val="333333"/>
                </a:solidFill>
                <a:latin typeface="Roboto Mono"/>
                <a:ea typeface="Roboto Mono"/>
                <a:cs typeface="Roboto Mono"/>
                <a:sym typeface="Roboto Mono"/>
              </a:rPr>
              <a:t>        }</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Clr>
                <a:schemeClr val="dk1"/>
              </a:buClr>
              <a:buSzPts val="1100"/>
              <a:buFont typeface="Arial"/>
              <a:buNone/>
            </a:pPr>
            <a:r>
              <a:rPr lang="en-GB" sz="1050">
                <a:solidFill>
                  <a:srgbClr val="333333"/>
                </a:solidFill>
                <a:latin typeface="Roboto Mono"/>
                <a:ea typeface="Roboto Mono"/>
                <a:cs typeface="Roboto Mono"/>
                <a:sym typeface="Roboto Mono"/>
              </a:rPr>
              <a:t>    },</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Clr>
                <a:schemeClr val="dk1"/>
              </a:buClr>
              <a:buSzPts val="1100"/>
              <a:buFont typeface="Arial"/>
              <a:buNone/>
            </a:pPr>
            <a:r>
              <a:rPr lang="en-GB" sz="1050">
                <a:solidFill>
                  <a:srgbClr val="333333"/>
                </a:solidFill>
                <a:latin typeface="Roboto Mono"/>
                <a:ea typeface="Roboto Mono"/>
                <a:cs typeface="Roboto Mono"/>
                <a:sym typeface="Roboto Mono"/>
              </a:rPr>
              <a:t>    accounts: [ { id: "Account1", description: "Account 1"</a:t>
            </a:r>
            <a:r>
              <a:rPr lang="en-GB" sz="1050">
                <a:solidFill>
                  <a:srgbClr val="333333"/>
                </a:solidFill>
                <a:latin typeface="Roboto Mono"/>
                <a:ea typeface="Roboto Mono"/>
                <a:cs typeface="Roboto Mono"/>
                <a:sym typeface="Roboto Mono"/>
              </a:rPr>
              <a:t>}, ...</a:t>
            </a:r>
            <a:r>
              <a:rPr lang="en-GB" sz="1050">
                <a:solidFill>
                  <a:srgbClr val="333333"/>
                </a:solidFill>
                <a:latin typeface="Roboto Mono"/>
                <a:ea typeface="Roboto Mono"/>
                <a:cs typeface="Roboto Mono"/>
                <a:sym typeface="Roboto Mono"/>
              </a:rPr>
              <a:t>    ],</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None/>
            </a:pPr>
            <a:r>
              <a:rPr lang="en-GB" sz="1050">
                <a:solidFill>
                  <a:srgbClr val="333333"/>
                </a:solidFill>
                <a:latin typeface="Roboto Mono"/>
                <a:ea typeface="Roboto Mono"/>
                <a:cs typeface="Roboto Mono"/>
                <a:sym typeface="Roboto Mono"/>
              </a:rPr>
              <a:t>    currencyPairs: { EURUSD: { overrides: { rfs: { types: ["OUTRIGHT"] } },</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Clr>
                <a:schemeClr val="dk1"/>
              </a:buClr>
              <a:buSzPts val="1100"/>
              <a:buFont typeface="Arial"/>
              <a:buNone/>
            </a:pPr>
            <a:r>
              <a:rPr lang="en-GB" sz="1050">
                <a:solidFill>
                  <a:srgbClr val="333333"/>
                </a:solidFill>
                <a:latin typeface="Roboto Mono"/>
                <a:ea typeface="Roboto Mono"/>
                <a:cs typeface="Roboto Mono"/>
                <a:sym typeface="Roboto Mono"/>
              </a:rPr>
              <a:t>            </a:t>
            </a:r>
            <a:r>
              <a:rPr lang="en-GB" sz="1050">
                <a:solidFill>
                  <a:srgbClr val="333333"/>
                </a:solidFill>
                <a:latin typeface="Roboto Mono"/>
                <a:ea typeface="Roboto Mono"/>
                <a:cs typeface="Roboto Mono"/>
                <a:sym typeface="Roboto Mono"/>
              </a:rPr>
              <a:t>defaultTradeType: "OUTRIGHT" }, ...}</a:t>
            </a:r>
            <a:endParaRPr sz="1050">
              <a:solidFill>
                <a:srgbClr val="333333"/>
              </a:solidFill>
              <a:latin typeface="Roboto Mono"/>
              <a:ea typeface="Roboto Mono"/>
              <a:cs typeface="Roboto Mono"/>
              <a:sym typeface="Roboto Mono"/>
            </a:endParaRPr>
          </a:p>
          <a:p>
            <a:pPr indent="0" lvl="0" marL="0" marR="139700" rtl="0" algn="l">
              <a:lnSpc>
                <a:spcPct val="136363"/>
              </a:lnSpc>
              <a:spcBef>
                <a:spcPts val="0"/>
              </a:spcBef>
              <a:spcAft>
                <a:spcPts val="0"/>
              </a:spcAft>
              <a:buNone/>
            </a:pPr>
            <a:r>
              <a:rPr lang="en-GB" sz="1050">
                <a:solidFill>
                  <a:srgbClr val="333333"/>
                </a:solidFill>
                <a:latin typeface="Roboto Mono"/>
                <a:ea typeface="Roboto Mono"/>
                <a:cs typeface="Roboto Mono"/>
                <a:sym typeface="Roboto Mono"/>
              </a:rPr>
              <a:t>}</a:t>
            </a:r>
            <a:endParaRPr>
              <a:latin typeface="Roboto Mono"/>
              <a:ea typeface="Roboto Mono"/>
              <a:cs typeface="Roboto Mono"/>
              <a:sym typeface="Roboto Mono"/>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67"/>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GB"/>
              <a:t>Tutorial</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34" name="Shape 434"/>
        <p:cNvGrpSpPr/>
        <p:nvPr/>
      </p:nvGrpSpPr>
      <p:grpSpPr>
        <a:xfrm>
          <a:off x="0" y="0"/>
          <a:ext cx="0" cy="0"/>
          <a:chOff x="0" y="0"/>
          <a:chExt cx="0" cy="0"/>
        </a:xfrm>
      </p:grpSpPr>
      <p:sp>
        <p:nvSpPr>
          <p:cNvPr id="435" name="Google Shape;435;p68"/>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Font typeface="Arial"/>
              <a:buNone/>
            </a:pPr>
            <a:r>
              <a:rPr lang="en-GB" sz="1800">
                <a:solidFill>
                  <a:schemeClr val="dk1"/>
                </a:solidFill>
              </a:rPr>
              <a:t>Exercise 1: Define Permissions</a:t>
            </a:r>
            <a:endParaRPr sz="1800">
              <a:solidFill>
                <a:schemeClr val="dk1"/>
              </a:solidFill>
            </a:endParaRPr>
          </a:p>
          <a:p>
            <a:pPr indent="0" lvl="0" marL="0" rtl="0" algn="ctr">
              <a:spcBef>
                <a:spcPts val="0"/>
              </a:spcBef>
              <a:spcAft>
                <a:spcPts val="0"/>
              </a:spcAft>
              <a:buNone/>
            </a:pPr>
            <a:r>
              <a:t/>
            </a:r>
            <a:endParaRPr/>
          </a:p>
        </p:txBody>
      </p:sp>
      <p:pic>
        <p:nvPicPr>
          <p:cNvPr descr="Try it Yourself Icon2.png" id="436" name="Google Shape;436;p68"/>
          <p:cNvPicPr preferRelativeResize="0"/>
          <p:nvPr/>
        </p:nvPicPr>
        <p:blipFill>
          <a:blip r:embed="rId3">
            <a:alphaModFix/>
          </a:blip>
          <a:stretch>
            <a:fillRect/>
          </a:stretch>
        </p:blipFill>
        <p:spPr>
          <a:xfrm>
            <a:off x="8062504" y="423889"/>
            <a:ext cx="581944" cy="581944"/>
          </a:xfrm>
          <a:prstGeom prst="rect">
            <a:avLst/>
          </a:prstGeom>
          <a:noFill/>
          <a:ln>
            <a:noFill/>
          </a:ln>
        </p:spPr>
      </p:pic>
      <p:sp>
        <p:nvSpPr>
          <p:cNvPr id="437" name="Google Shape;437;p68"/>
          <p:cNvSpPr txBox="1"/>
          <p:nvPr/>
        </p:nvSpPr>
        <p:spPr>
          <a:xfrm>
            <a:off x="975238" y="1063229"/>
            <a:ext cx="7282200" cy="3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2000">
                <a:solidFill>
                  <a:schemeClr val="dk1"/>
                </a:solidFill>
                <a:latin typeface="Roboto"/>
                <a:ea typeface="Roboto"/>
                <a:cs typeface="Roboto"/>
                <a:sym typeface="Roboto"/>
              </a:rPr>
              <a:t>Follow “Permission Integration Adapter” tutorial</a:t>
            </a:r>
            <a:endParaRPr sz="2000">
              <a:solidFill>
                <a:schemeClr val="dk1"/>
              </a:solidFill>
              <a:latin typeface="Roboto"/>
              <a:ea typeface="Roboto"/>
              <a:cs typeface="Roboto"/>
              <a:sym typeface="Roboto"/>
            </a:endParaRPr>
          </a:p>
        </p:txBody>
      </p:sp>
      <p:grpSp>
        <p:nvGrpSpPr>
          <p:cNvPr id="438" name="Google Shape;438;p68"/>
          <p:cNvGrpSpPr/>
          <p:nvPr/>
        </p:nvGrpSpPr>
        <p:grpSpPr>
          <a:xfrm>
            <a:off x="1625508" y="1872332"/>
            <a:ext cx="5831435" cy="2447745"/>
            <a:chOff x="1625508" y="2253332"/>
            <a:chExt cx="5831435" cy="2447745"/>
          </a:xfrm>
        </p:grpSpPr>
        <p:sp>
          <p:nvSpPr>
            <p:cNvPr id="439" name="Google Shape;439;p68"/>
            <p:cNvSpPr/>
            <p:nvPr/>
          </p:nvSpPr>
          <p:spPr>
            <a:xfrm>
              <a:off x="3779803" y="2253332"/>
              <a:ext cx="1584300" cy="810000"/>
            </a:xfrm>
            <a:prstGeom prst="roundRect">
              <a:avLst>
                <a:gd fmla="val 16667" name="adj"/>
              </a:avLst>
            </a:prstGeom>
            <a:gradFill>
              <a:gsLst>
                <a:gs pos="0">
                  <a:srgbClr val="9AECFF"/>
                </a:gs>
                <a:gs pos="35000">
                  <a:srgbClr val="B9F1FF"/>
                </a:gs>
                <a:gs pos="100000">
                  <a:srgbClr val="E1F9FF"/>
                </a:gs>
              </a:gsLst>
              <a:lin ang="16200038" scaled="0"/>
            </a:gradFill>
            <a:ln cap="flat" cmpd="sng" w="9525">
              <a:solidFill>
                <a:srgbClr val="4FACC8"/>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Roboto"/>
                  <a:ea typeface="Roboto"/>
                  <a:cs typeface="Roboto"/>
                  <a:sym typeface="Roboto"/>
                </a:rPr>
                <a:t>ADMIN</a:t>
              </a:r>
              <a:endParaRPr sz="1800">
                <a:solidFill>
                  <a:schemeClr val="dk1"/>
                </a:solidFill>
                <a:latin typeface="Roboto"/>
                <a:ea typeface="Roboto"/>
                <a:cs typeface="Roboto"/>
                <a:sym typeface="Roboto"/>
              </a:endParaRPr>
            </a:p>
          </p:txBody>
        </p:sp>
        <p:cxnSp>
          <p:nvCxnSpPr>
            <p:cNvPr id="440" name="Google Shape;440;p68"/>
            <p:cNvCxnSpPr>
              <a:stCxn id="439" idx="1"/>
              <a:endCxn id="441" idx="0"/>
            </p:cNvCxnSpPr>
            <p:nvPr/>
          </p:nvCxnSpPr>
          <p:spPr>
            <a:xfrm flipH="1">
              <a:off x="2561803" y="2658332"/>
              <a:ext cx="1218000" cy="1556700"/>
            </a:xfrm>
            <a:prstGeom prst="straightConnector1">
              <a:avLst/>
            </a:prstGeom>
            <a:noFill/>
            <a:ln cap="flat" cmpd="sng" w="25400">
              <a:solidFill>
                <a:schemeClr val="accent2"/>
              </a:solidFill>
              <a:prstDash val="solid"/>
              <a:round/>
              <a:headEnd len="sm" w="sm" type="none"/>
              <a:tailEnd len="med" w="med" type="stealth"/>
            </a:ln>
            <a:effectLst>
              <a:outerShdw blurRad="40000" rotWithShape="0" dir="5400000" dist="20000">
                <a:srgbClr val="000000">
                  <a:alpha val="37650"/>
                </a:srgbClr>
              </a:outerShdw>
            </a:effectLst>
          </p:spPr>
        </p:cxnSp>
        <p:sp>
          <p:nvSpPr>
            <p:cNvPr id="441" name="Google Shape;441;p68"/>
            <p:cNvSpPr/>
            <p:nvPr/>
          </p:nvSpPr>
          <p:spPr>
            <a:xfrm>
              <a:off x="1625508" y="4215077"/>
              <a:ext cx="1872300" cy="486000"/>
            </a:xfrm>
            <a:prstGeom prst="rect">
              <a:avLst/>
            </a:prstGeom>
            <a:gradFill>
              <a:gsLst>
                <a:gs pos="0">
                  <a:srgbClr val="CCCCCC"/>
                </a:gs>
                <a:gs pos="35000">
                  <a:srgbClr val="DBDBDB"/>
                </a:gs>
                <a:gs pos="100000">
                  <a:srgbClr val="F1F1F1"/>
                </a:gs>
              </a:gsLst>
              <a:lin ang="16200038" scaled="0"/>
            </a:gradFill>
            <a:ln cap="flat" cmpd="sng" w="9525">
              <a:solidFill>
                <a:srgbClr val="7E7E7E"/>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Roboto"/>
                  <a:ea typeface="Roboto"/>
                  <a:cs typeface="Roboto"/>
                  <a:sym typeface="Roboto"/>
                </a:rPr>
                <a:t>Pricing</a:t>
              </a:r>
              <a:endParaRPr>
                <a:latin typeface="Roboto"/>
                <a:ea typeface="Roboto"/>
                <a:cs typeface="Roboto"/>
                <a:sym typeface="Roboto"/>
              </a:endParaRPr>
            </a:p>
          </p:txBody>
        </p:sp>
        <p:sp>
          <p:nvSpPr>
            <p:cNvPr id="442" name="Google Shape;442;p68"/>
            <p:cNvSpPr/>
            <p:nvPr/>
          </p:nvSpPr>
          <p:spPr>
            <a:xfrm>
              <a:off x="5584643" y="4215077"/>
              <a:ext cx="1872300" cy="486000"/>
            </a:xfrm>
            <a:prstGeom prst="rect">
              <a:avLst/>
            </a:prstGeom>
            <a:gradFill>
              <a:gsLst>
                <a:gs pos="0">
                  <a:srgbClr val="CCCCCC"/>
                </a:gs>
                <a:gs pos="35000">
                  <a:srgbClr val="DBDBDB"/>
                </a:gs>
                <a:gs pos="100000">
                  <a:srgbClr val="F1F1F1"/>
                </a:gs>
              </a:gsLst>
              <a:lin ang="16200038" scaled="0"/>
            </a:gradFill>
            <a:ln cap="flat" cmpd="sng" w="9525">
              <a:solidFill>
                <a:srgbClr val="7E7E7E"/>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Roboto"/>
                  <a:ea typeface="Roboto"/>
                  <a:cs typeface="Roboto"/>
                  <a:sym typeface="Roboto"/>
                </a:rPr>
                <a:t>Trading</a:t>
              </a:r>
              <a:endParaRPr>
                <a:latin typeface="Roboto"/>
                <a:ea typeface="Roboto"/>
                <a:cs typeface="Roboto"/>
                <a:sym typeface="Roboto"/>
              </a:endParaRPr>
            </a:p>
          </p:txBody>
        </p:sp>
        <p:cxnSp>
          <p:nvCxnSpPr>
            <p:cNvPr id="443" name="Google Shape;443;p68"/>
            <p:cNvCxnSpPr>
              <a:stCxn id="439" idx="3"/>
              <a:endCxn id="442" idx="0"/>
            </p:cNvCxnSpPr>
            <p:nvPr/>
          </p:nvCxnSpPr>
          <p:spPr>
            <a:xfrm>
              <a:off x="5364103" y="2658332"/>
              <a:ext cx="1156800" cy="1556700"/>
            </a:xfrm>
            <a:prstGeom prst="straightConnector1">
              <a:avLst/>
            </a:prstGeom>
            <a:noFill/>
            <a:ln cap="flat" cmpd="sng" w="25400">
              <a:solidFill>
                <a:schemeClr val="accent2"/>
              </a:solidFill>
              <a:prstDash val="solid"/>
              <a:round/>
              <a:headEnd len="sm" w="sm" type="none"/>
              <a:tailEnd len="med" w="med" type="stealth"/>
            </a:ln>
            <a:effectLst>
              <a:outerShdw blurRad="40000" rotWithShape="0" dir="5400000" dist="20000">
                <a:srgbClr val="000000">
                  <a:alpha val="37650"/>
                </a:srgbClr>
              </a:outerShdw>
            </a:effectLst>
          </p:spPr>
        </p:cxnSp>
        <p:sp>
          <p:nvSpPr>
            <p:cNvPr id="444" name="Google Shape;444;p68"/>
            <p:cNvSpPr/>
            <p:nvPr/>
          </p:nvSpPr>
          <p:spPr>
            <a:xfrm>
              <a:off x="2300349" y="3160525"/>
              <a:ext cx="1703100" cy="857400"/>
            </a:xfrm>
            <a:prstGeom prst="ellipse">
              <a:avLst/>
            </a:prstGeom>
            <a:gradFill>
              <a:gsLst>
                <a:gs pos="0">
                  <a:srgbClr val="A5FF9F"/>
                </a:gs>
                <a:gs pos="35000">
                  <a:srgbClr val="C0FBBD"/>
                </a:gs>
                <a:gs pos="100000">
                  <a:srgbClr val="E4FFE4"/>
                </a:gs>
              </a:gsLst>
              <a:lin ang="16200038" scaled="0"/>
            </a:gradFill>
            <a:ln cap="flat" cmpd="sng" w="9525">
              <a:solidFill>
                <a:srgbClr val="4BB44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Roboto"/>
                  <a:ea typeface="Roboto"/>
                  <a:cs typeface="Roboto"/>
                  <a:sym typeface="Roboto"/>
                </a:rPr>
                <a:t>Allow View</a:t>
              </a:r>
              <a:endParaRPr>
                <a:latin typeface="Roboto"/>
                <a:ea typeface="Roboto"/>
                <a:cs typeface="Roboto"/>
                <a:sym typeface="Roboto"/>
              </a:endParaRPr>
            </a:p>
            <a:p>
              <a:pPr indent="0" lvl="0" marL="0" marR="0" rtl="0" algn="ctr">
                <a:spcBef>
                  <a:spcPts val="0"/>
                </a:spcBef>
                <a:spcAft>
                  <a:spcPts val="0"/>
                </a:spcAft>
                <a:buNone/>
              </a:pPr>
              <a:r>
                <a:rPr lang="en-GB" sz="1800">
                  <a:solidFill>
                    <a:schemeClr val="dk1"/>
                  </a:solidFill>
                  <a:latin typeface="Roboto"/>
                  <a:ea typeface="Roboto"/>
                  <a:cs typeface="Roboto"/>
                  <a:sym typeface="Roboto"/>
                </a:rPr>
                <a:t>/.*</a:t>
              </a:r>
              <a:endParaRPr sz="1800">
                <a:solidFill>
                  <a:schemeClr val="dk1"/>
                </a:solidFill>
                <a:latin typeface="Roboto"/>
                <a:ea typeface="Roboto"/>
                <a:cs typeface="Roboto"/>
                <a:sym typeface="Roboto"/>
              </a:endParaRPr>
            </a:p>
          </p:txBody>
        </p:sp>
        <p:sp>
          <p:nvSpPr>
            <p:cNvPr id="445" name="Google Shape;445;p68"/>
            <p:cNvSpPr/>
            <p:nvPr/>
          </p:nvSpPr>
          <p:spPr>
            <a:xfrm>
              <a:off x="5140450" y="3160525"/>
              <a:ext cx="1872300" cy="908100"/>
            </a:xfrm>
            <a:prstGeom prst="ellipse">
              <a:avLst/>
            </a:prstGeom>
            <a:gradFill>
              <a:gsLst>
                <a:gs pos="0">
                  <a:srgbClr val="A5FF9F"/>
                </a:gs>
                <a:gs pos="35000">
                  <a:srgbClr val="C0FBBD"/>
                </a:gs>
                <a:gs pos="100000">
                  <a:srgbClr val="E4FFE4"/>
                </a:gs>
              </a:gsLst>
              <a:lin ang="16200038" scaled="0"/>
            </a:gradFill>
            <a:ln cap="flat" cmpd="sng" w="9525">
              <a:solidFill>
                <a:srgbClr val="4BB44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Roboto"/>
                  <a:ea typeface="Roboto"/>
                  <a:cs typeface="Roboto"/>
                  <a:sym typeface="Roboto"/>
                </a:rPr>
                <a:t>Allow Trade</a:t>
              </a:r>
              <a:endParaRPr>
                <a:latin typeface="Roboto"/>
                <a:ea typeface="Roboto"/>
                <a:cs typeface="Roboto"/>
                <a:sym typeface="Roboto"/>
              </a:endParaRPr>
            </a:p>
            <a:p>
              <a:pPr indent="0" lvl="0" marL="0" marR="0" rtl="0" algn="ctr">
                <a:spcBef>
                  <a:spcPts val="0"/>
                </a:spcBef>
                <a:spcAft>
                  <a:spcPts val="0"/>
                </a:spcAft>
                <a:buNone/>
              </a:pPr>
              <a:r>
                <a:rPr lang="en-GB" sz="1800">
                  <a:solidFill>
                    <a:schemeClr val="dk1"/>
                  </a:solidFill>
                  <a:latin typeface="Roboto"/>
                  <a:ea typeface="Roboto"/>
                  <a:cs typeface="Roboto"/>
                  <a:sym typeface="Roboto"/>
                </a:rPr>
                <a:t>/.*</a:t>
              </a:r>
              <a:endParaRPr sz="1800">
                <a:solidFill>
                  <a:schemeClr val="dk1"/>
                </a:solidFill>
                <a:latin typeface="Roboto"/>
                <a:ea typeface="Roboto"/>
                <a:cs typeface="Roboto"/>
                <a:sym typeface="Roboto"/>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49" name="Shape 449"/>
        <p:cNvGrpSpPr/>
        <p:nvPr/>
      </p:nvGrpSpPr>
      <p:grpSpPr>
        <a:xfrm>
          <a:off x="0" y="0"/>
          <a:ext cx="0" cy="0"/>
          <a:chOff x="0" y="0"/>
          <a:chExt cx="0" cy="0"/>
        </a:xfrm>
      </p:grpSpPr>
      <p:sp>
        <p:nvSpPr>
          <p:cNvPr id="450" name="Google Shape;450;p69"/>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1800">
                <a:solidFill>
                  <a:schemeClr val="dk1"/>
                </a:solidFill>
              </a:rPr>
              <a:t>Exercise 2: Simple Inheritance</a:t>
            </a:r>
            <a:endParaRPr sz="1800">
              <a:solidFill>
                <a:schemeClr val="dk1"/>
              </a:solidFill>
            </a:endParaRPr>
          </a:p>
          <a:p>
            <a:pPr indent="0" lvl="0" marL="0" rtl="0" algn="ctr">
              <a:spcBef>
                <a:spcPts val="0"/>
              </a:spcBef>
              <a:spcAft>
                <a:spcPts val="0"/>
              </a:spcAft>
              <a:buNone/>
            </a:pPr>
            <a:r>
              <a:t/>
            </a:r>
            <a:endParaRPr sz="1800">
              <a:solidFill>
                <a:schemeClr val="dk1"/>
              </a:solidFill>
            </a:endParaRPr>
          </a:p>
          <a:p>
            <a:pPr indent="0" lvl="0" marL="0" rtl="0" algn="ctr">
              <a:spcBef>
                <a:spcPts val="0"/>
              </a:spcBef>
              <a:spcAft>
                <a:spcPts val="0"/>
              </a:spcAft>
              <a:buNone/>
            </a:pPr>
            <a:r>
              <a:t/>
            </a:r>
            <a:endParaRPr/>
          </a:p>
        </p:txBody>
      </p:sp>
      <p:pic>
        <p:nvPicPr>
          <p:cNvPr descr="Try it Yourself Icon2.png" id="451" name="Google Shape;451;p69"/>
          <p:cNvPicPr preferRelativeResize="0"/>
          <p:nvPr/>
        </p:nvPicPr>
        <p:blipFill>
          <a:blip r:embed="rId3">
            <a:alphaModFix/>
          </a:blip>
          <a:stretch>
            <a:fillRect/>
          </a:stretch>
        </p:blipFill>
        <p:spPr>
          <a:xfrm>
            <a:off x="8062504" y="423889"/>
            <a:ext cx="581944" cy="581944"/>
          </a:xfrm>
          <a:prstGeom prst="rect">
            <a:avLst/>
          </a:prstGeom>
          <a:noFill/>
          <a:ln>
            <a:noFill/>
          </a:ln>
        </p:spPr>
      </p:pic>
      <p:sp>
        <p:nvSpPr>
          <p:cNvPr id="452" name="Google Shape;452;p69"/>
          <p:cNvSpPr/>
          <p:nvPr/>
        </p:nvSpPr>
        <p:spPr>
          <a:xfrm rot="10800000">
            <a:off x="2570952" y="2052319"/>
            <a:ext cx="4002000" cy="4332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69"/>
          <p:cNvSpPr/>
          <p:nvPr/>
        </p:nvSpPr>
        <p:spPr>
          <a:xfrm>
            <a:off x="4047929" y="3138396"/>
            <a:ext cx="1137900" cy="582000"/>
          </a:xfrm>
          <a:prstGeom prst="roundRect">
            <a:avLst>
              <a:gd fmla="val 16667" name="adj"/>
            </a:avLst>
          </a:prstGeom>
          <a:gradFill>
            <a:gsLst>
              <a:gs pos="0">
                <a:srgbClr val="9AECFF"/>
              </a:gs>
              <a:gs pos="35000">
                <a:srgbClr val="B9F1FF"/>
              </a:gs>
              <a:gs pos="100000">
                <a:srgbClr val="E1F9FF"/>
              </a:gs>
            </a:gsLst>
            <a:lin ang="16200038" scaled="0"/>
          </a:gradFill>
          <a:ln cap="flat" cmpd="sng" w="9525">
            <a:solidFill>
              <a:srgbClr val="4FACC8"/>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USER1</a:t>
            </a:r>
            <a:endParaRPr sz="1800">
              <a:solidFill>
                <a:schemeClr val="dk1"/>
              </a:solidFill>
              <a:latin typeface="Arial"/>
              <a:ea typeface="Arial"/>
              <a:cs typeface="Arial"/>
              <a:sym typeface="Arial"/>
            </a:endParaRPr>
          </a:p>
        </p:txBody>
      </p:sp>
      <p:cxnSp>
        <p:nvCxnSpPr>
          <p:cNvPr id="454" name="Google Shape;454;p69"/>
          <p:cNvCxnSpPr/>
          <p:nvPr/>
        </p:nvCxnSpPr>
        <p:spPr>
          <a:xfrm rot="10800000">
            <a:off x="1676429" y="4214042"/>
            <a:ext cx="2371500" cy="0"/>
          </a:xfrm>
          <a:prstGeom prst="straightConnector1">
            <a:avLst/>
          </a:prstGeom>
          <a:noFill/>
          <a:ln cap="flat" cmpd="sng" w="25400">
            <a:solidFill>
              <a:schemeClr val="accent2"/>
            </a:solidFill>
            <a:prstDash val="solid"/>
            <a:round/>
            <a:headEnd len="sm" w="sm" type="none"/>
            <a:tailEnd len="med" w="med" type="stealth"/>
          </a:ln>
          <a:effectLst>
            <a:outerShdw blurRad="40000" rotWithShape="0" dir="5400000" dist="20000">
              <a:srgbClr val="000000">
                <a:alpha val="37650"/>
              </a:srgbClr>
            </a:outerShdw>
          </a:effectLst>
        </p:spPr>
      </p:cxnSp>
      <p:sp>
        <p:nvSpPr>
          <p:cNvPr id="455" name="Google Shape;455;p69"/>
          <p:cNvSpPr/>
          <p:nvPr/>
        </p:nvSpPr>
        <p:spPr>
          <a:xfrm>
            <a:off x="304800" y="3971015"/>
            <a:ext cx="1371600" cy="486000"/>
          </a:xfrm>
          <a:prstGeom prst="rect">
            <a:avLst/>
          </a:prstGeom>
          <a:gradFill>
            <a:gsLst>
              <a:gs pos="0">
                <a:srgbClr val="CCCCCC"/>
              </a:gs>
              <a:gs pos="35000">
                <a:srgbClr val="DBDBDB"/>
              </a:gs>
              <a:gs pos="100000">
                <a:srgbClr val="F1F1F1"/>
              </a:gs>
            </a:gsLst>
            <a:lin ang="16200038" scaled="0"/>
          </a:gradFill>
          <a:ln cap="flat" cmpd="sng" w="9525">
            <a:solidFill>
              <a:srgbClr val="7E7E7E"/>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Pricing</a:t>
            </a:r>
            <a:endParaRPr/>
          </a:p>
        </p:txBody>
      </p:sp>
      <p:sp>
        <p:nvSpPr>
          <p:cNvPr id="456" name="Google Shape;456;p69"/>
          <p:cNvSpPr/>
          <p:nvPr/>
        </p:nvSpPr>
        <p:spPr>
          <a:xfrm>
            <a:off x="7266146" y="3971014"/>
            <a:ext cx="1378200" cy="486000"/>
          </a:xfrm>
          <a:prstGeom prst="rect">
            <a:avLst/>
          </a:prstGeom>
          <a:gradFill>
            <a:gsLst>
              <a:gs pos="0">
                <a:srgbClr val="CCCCCC"/>
              </a:gs>
              <a:gs pos="35000">
                <a:srgbClr val="DBDBDB"/>
              </a:gs>
              <a:gs pos="100000">
                <a:srgbClr val="F1F1F1"/>
              </a:gs>
            </a:gsLst>
            <a:lin ang="16200038" scaled="0"/>
          </a:gradFill>
          <a:ln cap="flat" cmpd="sng" w="9525">
            <a:solidFill>
              <a:srgbClr val="7E7E7E"/>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Trading</a:t>
            </a:r>
            <a:endParaRPr/>
          </a:p>
        </p:txBody>
      </p:sp>
      <p:sp>
        <p:nvSpPr>
          <p:cNvPr id="457" name="Google Shape;457;p69"/>
          <p:cNvSpPr/>
          <p:nvPr/>
        </p:nvSpPr>
        <p:spPr>
          <a:xfrm>
            <a:off x="4047929" y="3923066"/>
            <a:ext cx="1137900" cy="582000"/>
          </a:xfrm>
          <a:prstGeom prst="roundRect">
            <a:avLst>
              <a:gd fmla="val 16667" name="adj"/>
            </a:avLst>
          </a:prstGeom>
          <a:solidFill>
            <a:srgbClr val="BFBFBF"/>
          </a:solidFill>
          <a:ln cap="flat" cmpd="sng" w="9525">
            <a:solidFill>
              <a:srgbClr val="4FACC8"/>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GBP Group</a:t>
            </a:r>
            <a:endParaRPr sz="1800">
              <a:solidFill>
                <a:schemeClr val="dk1"/>
              </a:solidFill>
              <a:latin typeface="Arial"/>
              <a:ea typeface="Arial"/>
              <a:cs typeface="Arial"/>
              <a:sym typeface="Arial"/>
            </a:endParaRPr>
          </a:p>
        </p:txBody>
      </p:sp>
      <p:sp>
        <p:nvSpPr>
          <p:cNvPr id="458" name="Google Shape;458;p69"/>
          <p:cNvSpPr/>
          <p:nvPr/>
        </p:nvSpPr>
        <p:spPr>
          <a:xfrm>
            <a:off x="2002186" y="3866165"/>
            <a:ext cx="1591200" cy="695700"/>
          </a:xfrm>
          <a:prstGeom prst="ellipse">
            <a:avLst/>
          </a:prstGeom>
          <a:gradFill>
            <a:gsLst>
              <a:gs pos="0">
                <a:srgbClr val="A5FF9F"/>
              </a:gs>
              <a:gs pos="35000">
                <a:srgbClr val="C0FBBD"/>
              </a:gs>
              <a:gs pos="100000">
                <a:srgbClr val="E4FFE4"/>
              </a:gs>
            </a:gsLst>
            <a:lin ang="16200038" scaled="0"/>
          </a:gradFill>
          <a:ln cap="flat" cmpd="sng" w="9525">
            <a:solidFill>
              <a:srgbClr val="4BB44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400">
                <a:solidFill>
                  <a:schemeClr val="dk1"/>
                </a:solidFill>
                <a:latin typeface="Arial"/>
                <a:ea typeface="Arial"/>
                <a:cs typeface="Arial"/>
                <a:sym typeface="Arial"/>
              </a:rPr>
              <a:t>Allow View</a:t>
            </a:r>
            <a:endParaRPr/>
          </a:p>
          <a:p>
            <a:pPr indent="0" lvl="0" marL="0" marR="0" rtl="0" algn="ctr">
              <a:spcBef>
                <a:spcPts val="0"/>
              </a:spcBef>
              <a:spcAft>
                <a:spcPts val="0"/>
              </a:spcAft>
              <a:buNone/>
            </a:pPr>
            <a:r>
              <a:rPr lang="en-GB" sz="1400">
                <a:solidFill>
                  <a:schemeClr val="dk1"/>
                </a:solidFill>
                <a:latin typeface="Arial"/>
                <a:ea typeface="Arial"/>
                <a:cs typeface="Arial"/>
                <a:sym typeface="Arial"/>
              </a:rPr>
              <a:t>/FX/GBP.*</a:t>
            </a:r>
            <a:endParaRPr sz="1400">
              <a:solidFill>
                <a:schemeClr val="dk1"/>
              </a:solidFill>
              <a:latin typeface="Arial"/>
              <a:ea typeface="Arial"/>
              <a:cs typeface="Arial"/>
              <a:sym typeface="Arial"/>
            </a:endParaRPr>
          </a:p>
        </p:txBody>
      </p:sp>
      <p:cxnSp>
        <p:nvCxnSpPr>
          <p:cNvPr id="459" name="Google Shape;459;p69"/>
          <p:cNvCxnSpPr>
            <a:stCxn id="453" idx="2"/>
            <a:endCxn id="457" idx="0"/>
          </p:cNvCxnSpPr>
          <p:nvPr/>
        </p:nvCxnSpPr>
        <p:spPr>
          <a:xfrm>
            <a:off x="4616879" y="3720396"/>
            <a:ext cx="0" cy="202800"/>
          </a:xfrm>
          <a:prstGeom prst="straightConnector1">
            <a:avLst/>
          </a:prstGeom>
          <a:noFill/>
          <a:ln cap="flat" cmpd="sng" w="25400">
            <a:solidFill>
              <a:schemeClr val="dk1"/>
            </a:solidFill>
            <a:prstDash val="solid"/>
            <a:round/>
            <a:headEnd len="sm" w="sm" type="none"/>
            <a:tailEnd len="med" w="med" type="stealth"/>
          </a:ln>
          <a:effectLst>
            <a:outerShdw blurRad="40000" rotWithShape="0" dir="5400000" dist="20000">
              <a:srgbClr val="000000">
                <a:alpha val="37650"/>
              </a:srgbClr>
            </a:outerShdw>
          </a:effectLst>
        </p:spPr>
      </p:cxnSp>
      <p:sp>
        <p:nvSpPr>
          <p:cNvPr id="460" name="Google Shape;460;p69"/>
          <p:cNvSpPr txBox="1"/>
          <p:nvPr/>
        </p:nvSpPr>
        <p:spPr>
          <a:xfrm>
            <a:off x="975238" y="1063229"/>
            <a:ext cx="7282200" cy="3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2000">
                <a:solidFill>
                  <a:schemeClr val="dk1"/>
                </a:solidFill>
                <a:latin typeface="Arial"/>
                <a:ea typeface="Arial"/>
                <a:cs typeface="Arial"/>
                <a:sym typeface="Arial"/>
              </a:rPr>
              <a:t>Follow “Permission Integration Adapter” tutorial</a:t>
            </a:r>
            <a:endParaRPr sz="2000">
              <a:solidFill>
                <a:schemeClr val="dk1"/>
              </a:solidFill>
              <a:latin typeface="Arial"/>
              <a:ea typeface="Arial"/>
              <a:cs typeface="Arial"/>
              <a:sym typeface="Arial"/>
            </a:endParaRPr>
          </a:p>
        </p:txBody>
      </p:sp>
      <p:sp>
        <p:nvSpPr>
          <p:cNvPr id="461" name="Google Shape;461;p69"/>
          <p:cNvSpPr/>
          <p:nvPr/>
        </p:nvSpPr>
        <p:spPr>
          <a:xfrm rot="10800000">
            <a:off x="2418638" y="1595125"/>
            <a:ext cx="4246200" cy="4332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Clr>
                <a:srgbClr val="000000"/>
              </a:buClr>
              <a:buSzPts val="1100"/>
              <a:buFont typeface="Arial"/>
              <a:buNone/>
            </a:pPr>
            <a:r>
              <a:t/>
            </a:r>
            <a:endParaRPr/>
          </a:p>
        </p:txBody>
      </p:sp>
      <p:sp>
        <p:nvSpPr>
          <p:cNvPr id="462" name="Google Shape;462;p69"/>
          <p:cNvSpPr txBox="1"/>
          <p:nvPr/>
        </p:nvSpPr>
        <p:spPr>
          <a:xfrm>
            <a:off x="2418762" y="1595445"/>
            <a:ext cx="4246200" cy="2814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Create User1 with no permissions</a:t>
            </a:r>
            <a:endParaRPr sz="1200">
              <a:solidFill>
                <a:srgbClr val="FFFFFF"/>
              </a:solidFill>
              <a:latin typeface="Roboto Light"/>
              <a:ea typeface="Roboto Light"/>
              <a:cs typeface="Roboto Light"/>
              <a:sym typeface="Roboto Light"/>
            </a:endParaRPr>
          </a:p>
        </p:txBody>
      </p:sp>
      <p:sp>
        <p:nvSpPr>
          <p:cNvPr id="463" name="Google Shape;463;p69"/>
          <p:cNvSpPr txBox="1"/>
          <p:nvPr/>
        </p:nvSpPr>
        <p:spPr>
          <a:xfrm>
            <a:off x="2418650" y="2052638"/>
            <a:ext cx="4246500" cy="300300"/>
          </a:xfrm>
          <a:prstGeom prst="rect">
            <a:avLst/>
          </a:prstGeom>
          <a:solidFill>
            <a:srgbClr val="2992B6"/>
          </a:solid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Create a group which is allowed to view all GBP currency</a:t>
            </a:r>
            <a:endParaRPr sz="1200">
              <a:solidFill>
                <a:srgbClr val="FFFFFF"/>
              </a:solidFill>
              <a:latin typeface="Roboto Light"/>
              <a:ea typeface="Roboto Light"/>
              <a:cs typeface="Roboto Light"/>
              <a:sym typeface="Roboto Light"/>
            </a:endParaRPr>
          </a:p>
        </p:txBody>
      </p:sp>
      <p:sp>
        <p:nvSpPr>
          <p:cNvPr id="464" name="Google Shape;464;p69"/>
          <p:cNvSpPr txBox="1"/>
          <p:nvPr/>
        </p:nvSpPr>
        <p:spPr>
          <a:xfrm>
            <a:off x="2418750" y="2509850"/>
            <a:ext cx="4246500" cy="281400"/>
          </a:xfrm>
          <a:prstGeom prst="rect">
            <a:avLst/>
          </a:prstGeom>
          <a:solidFill>
            <a:srgbClr val="2992B6"/>
          </a:solid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Add User1 to this group</a:t>
            </a:r>
            <a:endParaRPr sz="1200">
              <a:solidFill>
                <a:srgbClr val="FFFFFF"/>
              </a:solidFill>
              <a:latin typeface="Roboto Light"/>
              <a:ea typeface="Roboto Light"/>
              <a:cs typeface="Roboto Light"/>
              <a:sym typeface="Roboto Light"/>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68" name="Shape 468"/>
        <p:cNvGrpSpPr/>
        <p:nvPr/>
      </p:nvGrpSpPr>
      <p:grpSpPr>
        <a:xfrm>
          <a:off x="0" y="0"/>
          <a:ext cx="0" cy="0"/>
          <a:chOff x="0" y="0"/>
          <a:chExt cx="0" cy="0"/>
        </a:xfrm>
      </p:grpSpPr>
      <p:sp>
        <p:nvSpPr>
          <p:cNvPr id="469" name="Google Shape;469;p70"/>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1800">
                <a:solidFill>
                  <a:schemeClr val="dk1"/>
                </a:solidFill>
              </a:rPr>
              <a:t>Exercise 3: Masking</a:t>
            </a:r>
            <a:endParaRPr sz="1800">
              <a:solidFill>
                <a:schemeClr val="dk1"/>
              </a:solidFill>
            </a:endParaRPr>
          </a:p>
          <a:p>
            <a:pPr indent="0" lvl="0" marL="0" rtl="0" algn="ctr">
              <a:spcBef>
                <a:spcPts val="0"/>
              </a:spcBef>
              <a:spcAft>
                <a:spcPts val="0"/>
              </a:spcAft>
              <a:buNone/>
            </a:pPr>
            <a:r>
              <a:t/>
            </a:r>
            <a:endParaRPr sz="1800">
              <a:solidFill>
                <a:schemeClr val="dk1"/>
              </a:solidFill>
            </a:endParaRPr>
          </a:p>
          <a:p>
            <a:pPr indent="0" lvl="0" marL="0" rtl="0" algn="ctr">
              <a:spcBef>
                <a:spcPts val="0"/>
              </a:spcBef>
              <a:spcAft>
                <a:spcPts val="0"/>
              </a:spcAft>
              <a:buNone/>
            </a:pPr>
            <a:r>
              <a:t/>
            </a:r>
            <a:endParaRPr/>
          </a:p>
        </p:txBody>
      </p:sp>
      <p:pic>
        <p:nvPicPr>
          <p:cNvPr descr="Try it Yourself Icon2.png" id="470" name="Google Shape;470;p70"/>
          <p:cNvPicPr preferRelativeResize="0"/>
          <p:nvPr/>
        </p:nvPicPr>
        <p:blipFill>
          <a:blip r:embed="rId3">
            <a:alphaModFix/>
          </a:blip>
          <a:stretch>
            <a:fillRect/>
          </a:stretch>
        </p:blipFill>
        <p:spPr>
          <a:xfrm>
            <a:off x="8062504" y="423889"/>
            <a:ext cx="581944" cy="581944"/>
          </a:xfrm>
          <a:prstGeom prst="rect">
            <a:avLst/>
          </a:prstGeom>
          <a:noFill/>
          <a:ln>
            <a:noFill/>
          </a:ln>
        </p:spPr>
      </p:pic>
      <p:cxnSp>
        <p:nvCxnSpPr>
          <p:cNvPr id="471" name="Google Shape;471;p70"/>
          <p:cNvCxnSpPr/>
          <p:nvPr/>
        </p:nvCxnSpPr>
        <p:spPr>
          <a:xfrm flipH="1">
            <a:off x="1427129" y="4444299"/>
            <a:ext cx="2620800" cy="48000"/>
          </a:xfrm>
          <a:prstGeom prst="straightConnector1">
            <a:avLst/>
          </a:prstGeom>
          <a:noFill/>
          <a:ln cap="flat" cmpd="sng" w="25400">
            <a:solidFill>
              <a:schemeClr val="accent2"/>
            </a:solidFill>
            <a:prstDash val="solid"/>
            <a:round/>
            <a:headEnd len="sm" w="sm" type="none"/>
            <a:tailEnd len="med" w="med" type="stealth"/>
          </a:ln>
          <a:effectLst>
            <a:outerShdw blurRad="40000" rotWithShape="0" dir="5400000" dist="20000">
              <a:srgbClr val="000000">
                <a:alpha val="37650"/>
              </a:srgbClr>
            </a:outerShdw>
          </a:effectLst>
        </p:spPr>
      </p:cxnSp>
      <p:sp>
        <p:nvSpPr>
          <p:cNvPr id="472" name="Google Shape;472;p70"/>
          <p:cNvSpPr/>
          <p:nvPr/>
        </p:nvSpPr>
        <p:spPr>
          <a:xfrm>
            <a:off x="249382" y="4249220"/>
            <a:ext cx="1177500" cy="486000"/>
          </a:xfrm>
          <a:prstGeom prst="rect">
            <a:avLst/>
          </a:prstGeom>
          <a:gradFill>
            <a:gsLst>
              <a:gs pos="0">
                <a:srgbClr val="CCCCCC"/>
              </a:gs>
              <a:gs pos="35000">
                <a:srgbClr val="DBDBDB"/>
              </a:gs>
              <a:gs pos="100000">
                <a:srgbClr val="F1F1F1"/>
              </a:gs>
            </a:gsLst>
            <a:lin ang="16200038" scaled="0"/>
          </a:gradFill>
          <a:ln cap="flat" cmpd="sng" w="9525">
            <a:solidFill>
              <a:srgbClr val="7E7E7E"/>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Pricing</a:t>
            </a:r>
            <a:endParaRPr/>
          </a:p>
        </p:txBody>
      </p:sp>
      <p:sp>
        <p:nvSpPr>
          <p:cNvPr id="473" name="Google Shape;473;p70"/>
          <p:cNvSpPr/>
          <p:nvPr/>
        </p:nvSpPr>
        <p:spPr>
          <a:xfrm>
            <a:off x="7488018" y="4201272"/>
            <a:ext cx="1156500" cy="486000"/>
          </a:xfrm>
          <a:prstGeom prst="rect">
            <a:avLst/>
          </a:prstGeom>
          <a:gradFill>
            <a:gsLst>
              <a:gs pos="0">
                <a:srgbClr val="CCCCCC"/>
              </a:gs>
              <a:gs pos="35000">
                <a:srgbClr val="DBDBDB"/>
              </a:gs>
              <a:gs pos="100000">
                <a:srgbClr val="F1F1F1"/>
              </a:gs>
            </a:gsLst>
            <a:lin ang="16200038" scaled="0"/>
          </a:gradFill>
          <a:ln cap="flat" cmpd="sng" w="9525">
            <a:solidFill>
              <a:srgbClr val="7E7E7E"/>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Trading</a:t>
            </a:r>
            <a:endParaRPr/>
          </a:p>
        </p:txBody>
      </p:sp>
      <p:sp>
        <p:nvSpPr>
          <p:cNvPr id="474" name="Google Shape;474;p70"/>
          <p:cNvSpPr/>
          <p:nvPr/>
        </p:nvSpPr>
        <p:spPr>
          <a:xfrm>
            <a:off x="4047929" y="4153323"/>
            <a:ext cx="1137900" cy="582000"/>
          </a:xfrm>
          <a:prstGeom prst="roundRect">
            <a:avLst>
              <a:gd fmla="val 16667" name="adj"/>
            </a:avLst>
          </a:prstGeom>
          <a:gradFill>
            <a:gsLst>
              <a:gs pos="0">
                <a:srgbClr val="9AECFF"/>
              </a:gs>
              <a:gs pos="35000">
                <a:srgbClr val="B9F1FF"/>
              </a:gs>
              <a:gs pos="100000">
                <a:srgbClr val="E1F9FF"/>
              </a:gs>
            </a:gsLst>
            <a:lin ang="16200038" scaled="0"/>
          </a:gradFill>
          <a:ln cap="flat" cmpd="sng" w="9525">
            <a:solidFill>
              <a:srgbClr val="4FACC8"/>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GBP Group</a:t>
            </a:r>
            <a:endParaRPr sz="1800">
              <a:solidFill>
                <a:schemeClr val="dk1"/>
              </a:solidFill>
              <a:latin typeface="Arial"/>
              <a:ea typeface="Arial"/>
              <a:cs typeface="Arial"/>
              <a:sym typeface="Arial"/>
            </a:endParaRPr>
          </a:p>
        </p:txBody>
      </p:sp>
      <p:cxnSp>
        <p:nvCxnSpPr>
          <p:cNvPr id="475" name="Google Shape;475;p70"/>
          <p:cNvCxnSpPr>
            <a:endCxn id="474" idx="0"/>
          </p:cNvCxnSpPr>
          <p:nvPr/>
        </p:nvCxnSpPr>
        <p:spPr>
          <a:xfrm>
            <a:off x="4616879" y="3529323"/>
            <a:ext cx="0" cy="624000"/>
          </a:xfrm>
          <a:prstGeom prst="straightConnector1">
            <a:avLst/>
          </a:prstGeom>
          <a:noFill/>
          <a:ln cap="flat" cmpd="sng" w="25400">
            <a:solidFill>
              <a:schemeClr val="dk1"/>
            </a:solidFill>
            <a:prstDash val="solid"/>
            <a:round/>
            <a:headEnd len="sm" w="sm" type="none"/>
            <a:tailEnd len="med" w="med" type="stealth"/>
          </a:ln>
          <a:effectLst>
            <a:outerShdw blurRad="40000" rotWithShape="0" dir="5400000" dist="20000">
              <a:srgbClr val="000000">
                <a:alpha val="37650"/>
              </a:srgbClr>
            </a:outerShdw>
          </a:effectLst>
        </p:spPr>
      </p:cxnSp>
      <p:cxnSp>
        <p:nvCxnSpPr>
          <p:cNvPr id="476" name="Google Shape;476;p70"/>
          <p:cNvCxnSpPr>
            <a:endCxn id="472" idx="0"/>
          </p:cNvCxnSpPr>
          <p:nvPr/>
        </p:nvCxnSpPr>
        <p:spPr>
          <a:xfrm flipH="1">
            <a:off x="838132" y="3365120"/>
            <a:ext cx="3209700" cy="884100"/>
          </a:xfrm>
          <a:prstGeom prst="straightConnector1">
            <a:avLst/>
          </a:prstGeom>
          <a:noFill/>
          <a:ln cap="flat" cmpd="sng" w="25400">
            <a:solidFill>
              <a:srgbClr val="000000"/>
            </a:solidFill>
            <a:prstDash val="solid"/>
            <a:round/>
            <a:headEnd len="sm" w="sm" type="none"/>
            <a:tailEnd len="med" w="med" type="stealth"/>
          </a:ln>
          <a:effectLst>
            <a:outerShdw blurRad="40000" rotWithShape="0" dir="5400000" dist="20000">
              <a:srgbClr val="000000">
                <a:alpha val="37650"/>
              </a:srgbClr>
            </a:outerShdw>
          </a:effectLst>
        </p:spPr>
      </p:cxnSp>
      <p:sp>
        <p:nvSpPr>
          <p:cNvPr id="477" name="Google Shape;477;p70"/>
          <p:cNvSpPr/>
          <p:nvPr/>
        </p:nvSpPr>
        <p:spPr>
          <a:xfrm>
            <a:off x="1764746" y="3308241"/>
            <a:ext cx="1842000" cy="695700"/>
          </a:xfrm>
          <a:prstGeom prst="ellipse">
            <a:avLst/>
          </a:prstGeom>
          <a:gradFill>
            <a:gsLst>
              <a:gs pos="0">
                <a:srgbClr val="FF92AA"/>
              </a:gs>
              <a:gs pos="35000">
                <a:srgbClr val="FFB2C4"/>
              </a:gs>
              <a:gs pos="100000">
                <a:srgbClr val="FFDEE5"/>
              </a:gs>
            </a:gsLst>
            <a:lin ang="16200038" scaled="0"/>
          </a:gradFill>
          <a:ln cap="flat" cmpd="sng" w="9525">
            <a:solidFill>
              <a:srgbClr val="E95A7D"/>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400">
                <a:solidFill>
                  <a:schemeClr val="dk1"/>
                </a:solidFill>
                <a:latin typeface="Arial"/>
                <a:ea typeface="Arial"/>
                <a:cs typeface="Arial"/>
                <a:sym typeface="Arial"/>
              </a:rPr>
              <a:t>Deny View</a:t>
            </a:r>
            <a:endParaRPr/>
          </a:p>
          <a:p>
            <a:pPr indent="0" lvl="0" marL="0" marR="0" rtl="0" algn="ctr">
              <a:spcBef>
                <a:spcPts val="0"/>
              </a:spcBef>
              <a:spcAft>
                <a:spcPts val="0"/>
              </a:spcAft>
              <a:buNone/>
            </a:pPr>
            <a:r>
              <a:rPr lang="en-GB" sz="1400">
                <a:solidFill>
                  <a:schemeClr val="dk1"/>
                </a:solidFill>
                <a:latin typeface="Arial"/>
                <a:ea typeface="Arial"/>
                <a:cs typeface="Arial"/>
                <a:sym typeface="Arial"/>
              </a:rPr>
              <a:t>/FX/GBPUSD</a:t>
            </a:r>
            <a:endParaRPr sz="1400">
              <a:solidFill>
                <a:schemeClr val="dk1"/>
              </a:solidFill>
              <a:latin typeface="Arial"/>
              <a:ea typeface="Arial"/>
              <a:cs typeface="Arial"/>
              <a:sym typeface="Arial"/>
            </a:endParaRPr>
          </a:p>
        </p:txBody>
      </p:sp>
      <p:sp>
        <p:nvSpPr>
          <p:cNvPr id="478" name="Google Shape;478;p70"/>
          <p:cNvSpPr/>
          <p:nvPr/>
        </p:nvSpPr>
        <p:spPr>
          <a:xfrm>
            <a:off x="4047929" y="3074166"/>
            <a:ext cx="1137900" cy="582000"/>
          </a:xfrm>
          <a:prstGeom prst="roundRect">
            <a:avLst>
              <a:gd fmla="val 16667" name="adj"/>
            </a:avLst>
          </a:prstGeom>
          <a:gradFill>
            <a:gsLst>
              <a:gs pos="0">
                <a:srgbClr val="9AECFF"/>
              </a:gs>
              <a:gs pos="35000">
                <a:srgbClr val="B9F1FF"/>
              </a:gs>
              <a:gs pos="100000">
                <a:srgbClr val="E1F9FF"/>
              </a:gs>
            </a:gsLst>
            <a:lin ang="16200038" scaled="0"/>
          </a:gradFill>
          <a:ln cap="flat" cmpd="sng" w="9525">
            <a:solidFill>
              <a:srgbClr val="4FACC8"/>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USER2</a:t>
            </a:r>
            <a:endParaRPr sz="1800">
              <a:solidFill>
                <a:schemeClr val="dk1"/>
              </a:solidFill>
              <a:latin typeface="Arial"/>
              <a:ea typeface="Arial"/>
              <a:cs typeface="Arial"/>
              <a:sym typeface="Arial"/>
            </a:endParaRPr>
          </a:p>
        </p:txBody>
      </p:sp>
      <p:sp>
        <p:nvSpPr>
          <p:cNvPr id="479" name="Google Shape;479;p70"/>
          <p:cNvSpPr/>
          <p:nvPr/>
        </p:nvSpPr>
        <p:spPr>
          <a:xfrm>
            <a:off x="2015627" y="4096422"/>
            <a:ext cx="1591200" cy="695700"/>
          </a:xfrm>
          <a:prstGeom prst="ellipse">
            <a:avLst/>
          </a:prstGeom>
          <a:gradFill>
            <a:gsLst>
              <a:gs pos="0">
                <a:srgbClr val="A5FF9F"/>
              </a:gs>
              <a:gs pos="35000">
                <a:srgbClr val="C0FBBD"/>
              </a:gs>
              <a:gs pos="100000">
                <a:srgbClr val="E4FFE4"/>
              </a:gs>
            </a:gsLst>
            <a:lin ang="16200038" scaled="0"/>
          </a:gradFill>
          <a:ln cap="flat" cmpd="sng" w="9525">
            <a:solidFill>
              <a:srgbClr val="4BB44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400">
                <a:solidFill>
                  <a:schemeClr val="dk1"/>
                </a:solidFill>
                <a:latin typeface="Arial"/>
                <a:ea typeface="Arial"/>
                <a:cs typeface="Arial"/>
                <a:sym typeface="Arial"/>
              </a:rPr>
              <a:t>Allow View</a:t>
            </a:r>
            <a:endParaRPr/>
          </a:p>
          <a:p>
            <a:pPr indent="0" lvl="0" marL="0" marR="0" rtl="0" algn="ctr">
              <a:spcBef>
                <a:spcPts val="0"/>
              </a:spcBef>
              <a:spcAft>
                <a:spcPts val="0"/>
              </a:spcAft>
              <a:buNone/>
            </a:pPr>
            <a:r>
              <a:rPr lang="en-GB" sz="1400">
                <a:solidFill>
                  <a:schemeClr val="dk1"/>
                </a:solidFill>
                <a:latin typeface="Arial"/>
                <a:ea typeface="Arial"/>
                <a:cs typeface="Arial"/>
                <a:sym typeface="Arial"/>
              </a:rPr>
              <a:t>/FX/GBP.*</a:t>
            </a:r>
            <a:endParaRPr sz="1400">
              <a:solidFill>
                <a:schemeClr val="dk1"/>
              </a:solidFill>
              <a:latin typeface="Arial"/>
              <a:ea typeface="Arial"/>
              <a:cs typeface="Arial"/>
              <a:sym typeface="Arial"/>
            </a:endParaRPr>
          </a:p>
        </p:txBody>
      </p:sp>
      <p:sp>
        <p:nvSpPr>
          <p:cNvPr id="480" name="Google Shape;480;p70"/>
          <p:cNvSpPr txBox="1"/>
          <p:nvPr/>
        </p:nvSpPr>
        <p:spPr>
          <a:xfrm>
            <a:off x="975238" y="1063229"/>
            <a:ext cx="7282200" cy="3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2000">
                <a:solidFill>
                  <a:schemeClr val="dk1"/>
                </a:solidFill>
                <a:latin typeface="Arial"/>
                <a:ea typeface="Arial"/>
                <a:cs typeface="Arial"/>
                <a:sym typeface="Arial"/>
              </a:rPr>
              <a:t>Follow “Permission Integration Adapter” tutorial</a:t>
            </a:r>
            <a:endParaRPr sz="2000">
              <a:solidFill>
                <a:schemeClr val="dk1"/>
              </a:solidFill>
              <a:latin typeface="Arial"/>
              <a:ea typeface="Arial"/>
              <a:cs typeface="Arial"/>
              <a:sym typeface="Arial"/>
            </a:endParaRPr>
          </a:p>
        </p:txBody>
      </p:sp>
      <p:sp>
        <p:nvSpPr>
          <p:cNvPr id="481" name="Google Shape;481;p70"/>
          <p:cNvSpPr/>
          <p:nvPr/>
        </p:nvSpPr>
        <p:spPr>
          <a:xfrm rot="10800000">
            <a:off x="2570952" y="2185669"/>
            <a:ext cx="4002000" cy="4332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70"/>
          <p:cNvSpPr txBox="1"/>
          <p:nvPr/>
        </p:nvSpPr>
        <p:spPr>
          <a:xfrm>
            <a:off x="2571052" y="2185989"/>
            <a:ext cx="4002000" cy="2814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Add User2 to the GBP group</a:t>
            </a:r>
            <a:endParaRPr sz="1200">
              <a:solidFill>
                <a:srgbClr val="FFFFFF"/>
              </a:solidFill>
              <a:latin typeface="Roboto Light"/>
              <a:ea typeface="Roboto Light"/>
              <a:cs typeface="Roboto Light"/>
              <a:sym typeface="Roboto Light"/>
            </a:endParaRPr>
          </a:p>
        </p:txBody>
      </p:sp>
      <p:sp>
        <p:nvSpPr>
          <p:cNvPr id="483" name="Google Shape;483;p70"/>
          <p:cNvSpPr txBox="1"/>
          <p:nvPr/>
        </p:nvSpPr>
        <p:spPr>
          <a:xfrm>
            <a:off x="2571052" y="2643189"/>
            <a:ext cx="4002000" cy="281400"/>
          </a:xfrm>
          <a:prstGeom prst="rect">
            <a:avLst/>
          </a:prstGeom>
          <a:solidFill>
            <a:srgbClr val="2992B6"/>
          </a:solid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User2 will not be allowed to view GBPUSD currency pair</a:t>
            </a:r>
            <a:endParaRPr sz="1200">
              <a:solidFill>
                <a:srgbClr val="FFFFFF"/>
              </a:solidFill>
              <a:latin typeface="Roboto Light"/>
              <a:ea typeface="Roboto Light"/>
              <a:cs typeface="Roboto Light"/>
              <a:sym typeface="Roboto Light"/>
            </a:endParaRPr>
          </a:p>
        </p:txBody>
      </p:sp>
      <p:sp>
        <p:nvSpPr>
          <p:cNvPr id="484" name="Google Shape;484;p70"/>
          <p:cNvSpPr/>
          <p:nvPr/>
        </p:nvSpPr>
        <p:spPr>
          <a:xfrm rot="10800000">
            <a:off x="2586700" y="1439375"/>
            <a:ext cx="4002000" cy="7011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70"/>
          <p:cNvSpPr txBox="1"/>
          <p:nvPr/>
        </p:nvSpPr>
        <p:spPr>
          <a:xfrm>
            <a:off x="2586802" y="1563302"/>
            <a:ext cx="4002000" cy="375000"/>
          </a:xfrm>
          <a:prstGeom prst="rect">
            <a:avLst/>
          </a:prstGeom>
          <a:noFill/>
          <a:ln>
            <a:noFill/>
          </a:ln>
        </p:spPr>
        <p:txBody>
          <a:bodyPr anchorCtr="0" anchor="ctr" bIns="142225" lIns="142225" spcFirstLastPara="1" rIns="142225" wrap="square" tIns="142225">
            <a:noAutofit/>
          </a:bodyPr>
          <a:lstStyle/>
          <a:p>
            <a:pPr indent="0" lvl="0" marL="0" rtl="0" algn="ctr">
              <a:lnSpc>
                <a:spcPct val="90000"/>
              </a:lnSpc>
              <a:spcBef>
                <a:spcPts val="0"/>
              </a:spcBef>
              <a:spcAft>
                <a:spcPts val="0"/>
              </a:spcAft>
              <a:buClr>
                <a:schemeClr val="dk1"/>
              </a:buClr>
              <a:buFont typeface="Arial"/>
              <a:buNone/>
            </a:pPr>
            <a:r>
              <a:rPr lang="en-GB" sz="1200">
                <a:solidFill>
                  <a:schemeClr val="lt1"/>
                </a:solidFill>
                <a:latin typeface="Roboto Light"/>
                <a:ea typeface="Roboto Light"/>
                <a:cs typeface="Roboto Light"/>
                <a:sym typeface="Roboto Light"/>
              </a:rPr>
              <a:t>User2: A user in a group with some permission exceptions (masking)</a:t>
            </a:r>
            <a:endParaRPr sz="1200">
              <a:solidFill>
                <a:schemeClr val="lt1"/>
              </a:solidFill>
              <a:latin typeface="Roboto Light"/>
              <a:ea typeface="Roboto Light"/>
              <a:cs typeface="Roboto Light"/>
              <a:sym typeface="Roboto Light"/>
            </a:endParaRPr>
          </a:p>
          <a:p>
            <a:pPr indent="0" lvl="0" marL="0" marR="0" rtl="0" algn="ctr">
              <a:lnSpc>
                <a:spcPct val="90000"/>
              </a:lnSpc>
              <a:spcBef>
                <a:spcPts val="0"/>
              </a:spcBef>
              <a:spcAft>
                <a:spcPts val="0"/>
              </a:spcAft>
              <a:buNone/>
            </a:pPr>
            <a:r>
              <a:t/>
            </a:r>
            <a:endParaRPr sz="1200">
              <a:solidFill>
                <a:srgbClr val="FFFFFF"/>
              </a:solidFill>
              <a:latin typeface="Roboto Light"/>
              <a:ea typeface="Roboto Light"/>
              <a:cs typeface="Roboto Light"/>
              <a:sym typeface="Roboto Light"/>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53"/>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Architecture</a:t>
            </a:r>
            <a:endParaRPr/>
          </a:p>
        </p:txBody>
      </p:sp>
      <p:grpSp>
        <p:nvGrpSpPr>
          <p:cNvPr id="257" name="Google Shape;257;p53"/>
          <p:cNvGrpSpPr/>
          <p:nvPr/>
        </p:nvGrpSpPr>
        <p:grpSpPr>
          <a:xfrm>
            <a:off x="4558799" y="808939"/>
            <a:ext cx="4234202" cy="3807371"/>
            <a:chOff x="4711199" y="885139"/>
            <a:chExt cx="4234202" cy="3807371"/>
          </a:xfrm>
        </p:grpSpPr>
        <p:sp>
          <p:nvSpPr>
            <p:cNvPr id="258" name="Google Shape;258;p53"/>
            <p:cNvSpPr/>
            <p:nvPr/>
          </p:nvSpPr>
          <p:spPr>
            <a:xfrm>
              <a:off x="4711201" y="3507510"/>
              <a:ext cx="4234200" cy="1185000"/>
            </a:xfrm>
            <a:prstGeom prst="rightArrow">
              <a:avLst>
                <a:gd fmla="val 50000" name="adj1"/>
                <a:gd fmla="val 50000" name="adj2"/>
              </a:avLst>
            </a:prstGeom>
            <a:solidFill>
              <a:srgbClr val="BFBFBF"/>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b="0" i="0" lang="en-GB" sz="1800" u="none" cap="none" strike="noStrike">
                  <a:solidFill>
                    <a:schemeClr val="lt1"/>
                  </a:solidFill>
                  <a:latin typeface="Arial"/>
                  <a:ea typeface="Arial"/>
                  <a:cs typeface="Arial"/>
                  <a:sym typeface="Arial"/>
                </a:rPr>
                <a:t>Integration Adapter provides permissioning information</a:t>
              </a:r>
              <a:endParaRPr/>
            </a:p>
          </p:txBody>
        </p:sp>
        <p:sp>
          <p:nvSpPr>
            <p:cNvPr id="259" name="Google Shape;259;p53"/>
            <p:cNvSpPr/>
            <p:nvPr/>
          </p:nvSpPr>
          <p:spPr>
            <a:xfrm>
              <a:off x="4711200" y="2196760"/>
              <a:ext cx="4234200" cy="1185000"/>
            </a:xfrm>
            <a:prstGeom prst="rightArrow">
              <a:avLst>
                <a:gd fmla="val 50000" name="adj1"/>
                <a:gd fmla="val 50000" name="adj2"/>
              </a:avLst>
            </a:prstGeom>
            <a:solidFill>
              <a:srgbClr val="BFBFBF"/>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lang="en-GB" sz="1800">
                  <a:solidFill>
                    <a:schemeClr val="lt1"/>
                  </a:solidFill>
                  <a:latin typeface="Arial"/>
                  <a:ea typeface="Arial"/>
                  <a:cs typeface="Arial"/>
                  <a:sym typeface="Arial"/>
                </a:rPr>
                <a:t>Auth Module enforces the permissions</a:t>
              </a:r>
              <a:endParaRPr/>
            </a:p>
          </p:txBody>
        </p:sp>
        <p:sp>
          <p:nvSpPr>
            <p:cNvPr id="260" name="Google Shape;260;p53"/>
            <p:cNvSpPr/>
            <p:nvPr/>
          </p:nvSpPr>
          <p:spPr>
            <a:xfrm>
              <a:off x="4711199" y="885139"/>
              <a:ext cx="4234200" cy="1185000"/>
            </a:xfrm>
            <a:prstGeom prst="rightArrow">
              <a:avLst>
                <a:gd fmla="val 50000" name="adj1"/>
                <a:gd fmla="val 50000" name="adj2"/>
              </a:avLst>
            </a:prstGeom>
            <a:solidFill>
              <a:srgbClr val="BFBFBF"/>
            </a:solidFill>
            <a:ln>
              <a:noFill/>
            </a:ln>
            <a:effectLst>
              <a:outerShdw blurRad="107950" algn="ctr" dir="5400000" dist="12700">
                <a:srgbClr val="000000"/>
              </a:outerShdw>
            </a:effectLst>
          </p:spPr>
          <p:txBody>
            <a:bodyPr anchorCtr="0" anchor="ctr" bIns="45700" lIns="91425" spcFirstLastPara="1" rIns="91425" wrap="square" tIns="45700">
              <a:noAutofit/>
            </a:bodyPr>
            <a:lstStyle/>
            <a:p>
              <a:pPr indent="0" lvl="0" marL="0" marR="0" rtl="0" algn="l">
                <a:spcBef>
                  <a:spcPts val="0"/>
                </a:spcBef>
                <a:spcAft>
                  <a:spcPts val="0"/>
                </a:spcAft>
                <a:buNone/>
              </a:pPr>
              <a:r>
                <a:rPr lang="en-GB" sz="1800">
                  <a:solidFill>
                    <a:schemeClr val="lt1"/>
                  </a:solidFill>
                  <a:latin typeface="Arial"/>
                  <a:ea typeface="Arial"/>
                  <a:cs typeface="Arial"/>
                  <a:sym typeface="Arial"/>
                </a:rPr>
                <a:t>JS Permissioning API informs the UI of permissions</a:t>
              </a:r>
              <a:endParaRPr/>
            </a:p>
          </p:txBody>
        </p:sp>
      </p:grpSp>
      <p:pic>
        <p:nvPicPr>
          <p:cNvPr id="261" name="Google Shape;261;p53"/>
          <p:cNvPicPr preferRelativeResize="0"/>
          <p:nvPr/>
        </p:nvPicPr>
        <p:blipFill rotWithShape="1">
          <a:blip r:embed="rId3">
            <a:alphaModFix/>
          </a:blip>
          <a:srcRect b="0" l="0" r="0" t="0"/>
          <a:stretch/>
        </p:blipFill>
        <p:spPr>
          <a:xfrm>
            <a:off x="163525" y="816700"/>
            <a:ext cx="4300500" cy="4106100"/>
          </a:xfrm>
          <a:prstGeom prst="rect">
            <a:avLst/>
          </a:prstGeom>
          <a:noFill/>
          <a:ln>
            <a:noFill/>
          </a:ln>
          <a:effectLst>
            <a:outerShdw blurRad="149987" algn="ctr" dir="8460000" dist="250190">
              <a:srgbClr val="000000">
                <a:alpha val="27840"/>
              </a:srgbClr>
            </a:outerShdw>
          </a:effectLst>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489" name="Shape 489"/>
        <p:cNvGrpSpPr/>
        <p:nvPr/>
      </p:nvGrpSpPr>
      <p:grpSpPr>
        <a:xfrm>
          <a:off x="0" y="0"/>
          <a:ext cx="0" cy="0"/>
          <a:chOff x="0" y="0"/>
          <a:chExt cx="0" cy="0"/>
        </a:xfrm>
      </p:grpSpPr>
      <p:sp>
        <p:nvSpPr>
          <p:cNvPr id="490" name="Google Shape;490;p71"/>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1800">
                <a:solidFill>
                  <a:schemeClr val="dk1"/>
                </a:solidFill>
              </a:rPr>
              <a:t>Exercise 4: Multiple Inheritance</a:t>
            </a:r>
            <a:endParaRPr sz="1800">
              <a:solidFill>
                <a:schemeClr val="dk1"/>
              </a:solidFill>
            </a:endParaRPr>
          </a:p>
          <a:p>
            <a:pPr indent="0" lvl="0" marL="0" rtl="0" algn="ctr">
              <a:spcBef>
                <a:spcPts val="0"/>
              </a:spcBef>
              <a:spcAft>
                <a:spcPts val="0"/>
              </a:spcAft>
              <a:buNone/>
            </a:pPr>
            <a:r>
              <a:t/>
            </a:r>
            <a:endParaRPr sz="1800">
              <a:solidFill>
                <a:schemeClr val="dk1"/>
              </a:solidFill>
            </a:endParaRPr>
          </a:p>
          <a:p>
            <a:pPr indent="0" lvl="0" marL="0" rtl="0" algn="ctr">
              <a:spcBef>
                <a:spcPts val="0"/>
              </a:spcBef>
              <a:spcAft>
                <a:spcPts val="0"/>
              </a:spcAft>
              <a:buNone/>
            </a:pPr>
            <a:r>
              <a:t/>
            </a:r>
            <a:endParaRPr/>
          </a:p>
        </p:txBody>
      </p:sp>
      <p:pic>
        <p:nvPicPr>
          <p:cNvPr descr="Try it Yourself Icon2.png" id="491" name="Google Shape;491;p71"/>
          <p:cNvPicPr preferRelativeResize="0"/>
          <p:nvPr/>
        </p:nvPicPr>
        <p:blipFill>
          <a:blip r:embed="rId3">
            <a:alphaModFix/>
          </a:blip>
          <a:stretch>
            <a:fillRect/>
          </a:stretch>
        </p:blipFill>
        <p:spPr>
          <a:xfrm>
            <a:off x="8062504" y="423889"/>
            <a:ext cx="581944" cy="581944"/>
          </a:xfrm>
          <a:prstGeom prst="rect">
            <a:avLst/>
          </a:prstGeom>
          <a:noFill/>
          <a:ln>
            <a:noFill/>
          </a:ln>
        </p:spPr>
      </p:pic>
      <p:sp>
        <p:nvSpPr>
          <p:cNvPr id="492" name="Google Shape;492;p71"/>
          <p:cNvSpPr/>
          <p:nvPr/>
        </p:nvSpPr>
        <p:spPr>
          <a:xfrm>
            <a:off x="4538471" y="3185425"/>
            <a:ext cx="1137900" cy="582000"/>
          </a:xfrm>
          <a:prstGeom prst="roundRect">
            <a:avLst>
              <a:gd fmla="val 16667" name="adj"/>
            </a:avLst>
          </a:prstGeom>
          <a:gradFill>
            <a:gsLst>
              <a:gs pos="0">
                <a:srgbClr val="9AECFF"/>
              </a:gs>
              <a:gs pos="35000">
                <a:srgbClr val="B9F1FF"/>
              </a:gs>
              <a:gs pos="100000">
                <a:srgbClr val="E1F9FF"/>
              </a:gs>
            </a:gsLst>
            <a:lin ang="16200038" scaled="0"/>
          </a:gradFill>
          <a:ln cap="flat" cmpd="sng" w="9525">
            <a:solidFill>
              <a:srgbClr val="4FACC8"/>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USER3</a:t>
            </a:r>
            <a:endParaRPr sz="1800">
              <a:solidFill>
                <a:schemeClr val="dk1"/>
              </a:solidFill>
              <a:latin typeface="Arial"/>
              <a:ea typeface="Arial"/>
              <a:cs typeface="Arial"/>
              <a:sym typeface="Arial"/>
            </a:endParaRPr>
          </a:p>
        </p:txBody>
      </p:sp>
      <p:cxnSp>
        <p:nvCxnSpPr>
          <p:cNvPr id="493" name="Google Shape;493;p71"/>
          <p:cNvCxnSpPr/>
          <p:nvPr/>
        </p:nvCxnSpPr>
        <p:spPr>
          <a:xfrm flipH="1">
            <a:off x="1567452" y="3476401"/>
            <a:ext cx="780000" cy="976800"/>
          </a:xfrm>
          <a:prstGeom prst="straightConnector1">
            <a:avLst/>
          </a:prstGeom>
          <a:noFill/>
          <a:ln cap="flat" cmpd="sng" w="25400">
            <a:solidFill>
              <a:schemeClr val="accent2"/>
            </a:solidFill>
            <a:prstDash val="solid"/>
            <a:round/>
            <a:headEnd len="sm" w="sm" type="none"/>
            <a:tailEnd len="med" w="med" type="stealth"/>
          </a:ln>
          <a:effectLst>
            <a:outerShdw blurRad="40000" rotWithShape="0" dir="5400000" dist="20000">
              <a:srgbClr val="000000">
                <a:alpha val="37650"/>
              </a:srgbClr>
            </a:outerShdw>
          </a:effectLst>
        </p:spPr>
      </p:cxnSp>
      <p:sp>
        <p:nvSpPr>
          <p:cNvPr id="494" name="Google Shape;494;p71"/>
          <p:cNvSpPr/>
          <p:nvPr/>
        </p:nvSpPr>
        <p:spPr>
          <a:xfrm>
            <a:off x="1195324" y="4453123"/>
            <a:ext cx="1383600" cy="486000"/>
          </a:xfrm>
          <a:prstGeom prst="rect">
            <a:avLst/>
          </a:prstGeom>
          <a:gradFill>
            <a:gsLst>
              <a:gs pos="0">
                <a:srgbClr val="CCCCCC"/>
              </a:gs>
              <a:gs pos="35000">
                <a:srgbClr val="DBDBDB"/>
              </a:gs>
              <a:gs pos="100000">
                <a:srgbClr val="F1F1F1"/>
              </a:gs>
            </a:gsLst>
            <a:lin ang="16200038" scaled="0"/>
          </a:gradFill>
          <a:ln cap="flat" cmpd="sng" w="9525">
            <a:solidFill>
              <a:srgbClr val="7E7E7E"/>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Pricing</a:t>
            </a:r>
            <a:endParaRPr/>
          </a:p>
        </p:txBody>
      </p:sp>
      <p:sp>
        <p:nvSpPr>
          <p:cNvPr id="495" name="Google Shape;495;p71"/>
          <p:cNvSpPr/>
          <p:nvPr/>
        </p:nvSpPr>
        <p:spPr>
          <a:xfrm>
            <a:off x="7451985" y="4413610"/>
            <a:ext cx="1239300" cy="486000"/>
          </a:xfrm>
          <a:prstGeom prst="rect">
            <a:avLst/>
          </a:prstGeom>
          <a:gradFill>
            <a:gsLst>
              <a:gs pos="0">
                <a:srgbClr val="CCCCCC"/>
              </a:gs>
              <a:gs pos="35000">
                <a:srgbClr val="DBDBDB"/>
              </a:gs>
              <a:gs pos="100000">
                <a:srgbClr val="F1F1F1"/>
              </a:gs>
            </a:gsLst>
            <a:lin ang="16200038" scaled="0"/>
          </a:gradFill>
          <a:ln cap="flat" cmpd="sng" w="9525">
            <a:solidFill>
              <a:srgbClr val="7E7E7E"/>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Trading</a:t>
            </a:r>
            <a:endParaRPr/>
          </a:p>
        </p:txBody>
      </p:sp>
      <p:sp>
        <p:nvSpPr>
          <p:cNvPr id="496" name="Google Shape;496;p71"/>
          <p:cNvSpPr/>
          <p:nvPr/>
        </p:nvSpPr>
        <p:spPr>
          <a:xfrm>
            <a:off x="2347452" y="3185425"/>
            <a:ext cx="1748100" cy="582000"/>
          </a:xfrm>
          <a:prstGeom prst="roundRect">
            <a:avLst>
              <a:gd fmla="val 16667" name="adj"/>
            </a:avLst>
          </a:prstGeom>
          <a:gradFill>
            <a:gsLst>
              <a:gs pos="0">
                <a:srgbClr val="9AECFF"/>
              </a:gs>
              <a:gs pos="35000">
                <a:srgbClr val="B9F1FF"/>
              </a:gs>
              <a:gs pos="100000">
                <a:srgbClr val="E1F9FF"/>
              </a:gs>
            </a:gsLst>
            <a:lin ang="16200038" scaled="0"/>
          </a:gradFill>
          <a:ln cap="flat" cmpd="sng" w="9525">
            <a:solidFill>
              <a:srgbClr val="4FACC8"/>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EurGroup1</a:t>
            </a:r>
            <a:endParaRPr sz="1800">
              <a:solidFill>
                <a:schemeClr val="dk1"/>
              </a:solidFill>
              <a:latin typeface="Arial"/>
              <a:ea typeface="Arial"/>
              <a:cs typeface="Arial"/>
              <a:sym typeface="Arial"/>
            </a:endParaRPr>
          </a:p>
        </p:txBody>
      </p:sp>
      <p:sp>
        <p:nvSpPr>
          <p:cNvPr id="497" name="Google Shape;497;p71"/>
          <p:cNvSpPr/>
          <p:nvPr/>
        </p:nvSpPr>
        <p:spPr>
          <a:xfrm>
            <a:off x="583764" y="3708126"/>
            <a:ext cx="1807200" cy="432300"/>
          </a:xfrm>
          <a:prstGeom prst="ellipse">
            <a:avLst/>
          </a:prstGeom>
          <a:gradFill>
            <a:gsLst>
              <a:gs pos="0">
                <a:srgbClr val="A5FF9F"/>
              </a:gs>
              <a:gs pos="35000">
                <a:srgbClr val="C0FBBD"/>
              </a:gs>
              <a:gs pos="100000">
                <a:srgbClr val="E4FFE4"/>
              </a:gs>
            </a:gsLst>
            <a:lin ang="16200038" scaled="0"/>
          </a:gradFill>
          <a:ln cap="flat" cmpd="sng" w="9525">
            <a:solidFill>
              <a:srgbClr val="4BB44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400">
                <a:solidFill>
                  <a:schemeClr val="dk1"/>
                </a:solidFill>
                <a:latin typeface="Arial"/>
                <a:ea typeface="Arial"/>
                <a:cs typeface="Arial"/>
                <a:sym typeface="Arial"/>
              </a:rPr>
              <a:t>Allow View</a:t>
            </a:r>
            <a:endParaRPr/>
          </a:p>
          <a:p>
            <a:pPr indent="0" lvl="0" marL="0" marR="0" rtl="0" algn="ctr">
              <a:spcBef>
                <a:spcPts val="0"/>
              </a:spcBef>
              <a:spcAft>
                <a:spcPts val="0"/>
              </a:spcAft>
              <a:buNone/>
            </a:pPr>
            <a:r>
              <a:rPr lang="en-GB" sz="1400">
                <a:solidFill>
                  <a:schemeClr val="dk1"/>
                </a:solidFill>
                <a:latin typeface="Arial"/>
                <a:ea typeface="Arial"/>
                <a:cs typeface="Arial"/>
                <a:sym typeface="Arial"/>
              </a:rPr>
              <a:t>/FX/EURCHF</a:t>
            </a:r>
            <a:endParaRPr sz="1400">
              <a:solidFill>
                <a:schemeClr val="dk1"/>
              </a:solidFill>
              <a:latin typeface="Arial"/>
              <a:ea typeface="Arial"/>
              <a:cs typeface="Arial"/>
              <a:sym typeface="Arial"/>
            </a:endParaRPr>
          </a:p>
        </p:txBody>
      </p:sp>
      <p:cxnSp>
        <p:nvCxnSpPr>
          <p:cNvPr id="498" name="Google Shape;498;p71"/>
          <p:cNvCxnSpPr>
            <a:stCxn id="492" idx="1"/>
            <a:endCxn id="496" idx="3"/>
          </p:cNvCxnSpPr>
          <p:nvPr/>
        </p:nvCxnSpPr>
        <p:spPr>
          <a:xfrm rot="10800000">
            <a:off x="4095671" y="3476425"/>
            <a:ext cx="442800" cy="0"/>
          </a:xfrm>
          <a:prstGeom prst="straightConnector1">
            <a:avLst/>
          </a:prstGeom>
          <a:noFill/>
          <a:ln cap="flat" cmpd="sng" w="25400">
            <a:solidFill>
              <a:schemeClr val="dk1"/>
            </a:solidFill>
            <a:prstDash val="solid"/>
            <a:round/>
            <a:headEnd len="sm" w="sm" type="none"/>
            <a:tailEnd len="med" w="med" type="stealth"/>
          </a:ln>
          <a:effectLst>
            <a:outerShdw blurRad="40000" rotWithShape="0" dir="5400000" dist="20000">
              <a:srgbClr val="000000">
                <a:alpha val="37650"/>
              </a:srgbClr>
            </a:outerShdw>
          </a:effectLst>
        </p:spPr>
      </p:cxnSp>
      <p:sp>
        <p:nvSpPr>
          <p:cNvPr id="499" name="Google Shape;499;p71"/>
          <p:cNvSpPr/>
          <p:nvPr/>
        </p:nvSpPr>
        <p:spPr>
          <a:xfrm>
            <a:off x="6081860" y="3185425"/>
            <a:ext cx="1748100" cy="582000"/>
          </a:xfrm>
          <a:prstGeom prst="roundRect">
            <a:avLst>
              <a:gd fmla="val 16667" name="adj"/>
            </a:avLst>
          </a:prstGeom>
          <a:gradFill>
            <a:gsLst>
              <a:gs pos="0">
                <a:srgbClr val="9AECFF"/>
              </a:gs>
              <a:gs pos="35000">
                <a:srgbClr val="B9F1FF"/>
              </a:gs>
              <a:gs pos="100000">
                <a:srgbClr val="E1F9FF"/>
              </a:gs>
            </a:gsLst>
            <a:lin ang="16200038" scaled="0"/>
          </a:gradFill>
          <a:ln cap="flat" cmpd="sng" w="9525">
            <a:solidFill>
              <a:srgbClr val="4FACC8"/>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EurGroup2</a:t>
            </a:r>
            <a:endParaRPr sz="1800">
              <a:solidFill>
                <a:schemeClr val="dk1"/>
              </a:solidFill>
              <a:latin typeface="Arial"/>
              <a:ea typeface="Arial"/>
              <a:cs typeface="Arial"/>
              <a:sym typeface="Arial"/>
            </a:endParaRPr>
          </a:p>
        </p:txBody>
      </p:sp>
      <p:cxnSp>
        <p:nvCxnSpPr>
          <p:cNvPr id="500" name="Google Shape;500;p71"/>
          <p:cNvCxnSpPr>
            <a:stCxn id="496" idx="2"/>
          </p:cNvCxnSpPr>
          <p:nvPr/>
        </p:nvCxnSpPr>
        <p:spPr>
          <a:xfrm flipH="1">
            <a:off x="2554302" y="3767425"/>
            <a:ext cx="667200" cy="685800"/>
          </a:xfrm>
          <a:prstGeom prst="straightConnector1">
            <a:avLst/>
          </a:prstGeom>
          <a:noFill/>
          <a:ln cap="flat" cmpd="sng" w="25400">
            <a:solidFill>
              <a:srgbClr val="000000"/>
            </a:solidFill>
            <a:prstDash val="solid"/>
            <a:round/>
            <a:headEnd len="sm" w="sm" type="none"/>
            <a:tailEnd len="med" w="med" type="stealth"/>
          </a:ln>
          <a:effectLst>
            <a:outerShdw blurRad="40000" rotWithShape="0" dir="5400000" dist="20000">
              <a:srgbClr val="000000">
                <a:alpha val="37650"/>
              </a:srgbClr>
            </a:outerShdw>
          </a:effectLst>
        </p:spPr>
      </p:cxnSp>
      <p:sp>
        <p:nvSpPr>
          <p:cNvPr id="501" name="Google Shape;501;p71"/>
          <p:cNvSpPr/>
          <p:nvPr/>
        </p:nvSpPr>
        <p:spPr>
          <a:xfrm>
            <a:off x="2310231" y="3827282"/>
            <a:ext cx="1822500" cy="527100"/>
          </a:xfrm>
          <a:prstGeom prst="ellipse">
            <a:avLst/>
          </a:prstGeom>
          <a:gradFill>
            <a:gsLst>
              <a:gs pos="0">
                <a:srgbClr val="FF92AA"/>
              </a:gs>
              <a:gs pos="35000">
                <a:srgbClr val="FFB2C4"/>
              </a:gs>
              <a:gs pos="100000">
                <a:srgbClr val="FFDEE5"/>
              </a:gs>
            </a:gsLst>
            <a:lin ang="16200038" scaled="0"/>
          </a:gradFill>
          <a:ln cap="flat" cmpd="sng" w="9525">
            <a:solidFill>
              <a:srgbClr val="E95A7D"/>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400">
                <a:solidFill>
                  <a:schemeClr val="dk1"/>
                </a:solidFill>
                <a:latin typeface="Arial"/>
                <a:ea typeface="Arial"/>
                <a:cs typeface="Arial"/>
                <a:sym typeface="Arial"/>
              </a:rPr>
              <a:t>Deny View</a:t>
            </a:r>
            <a:endParaRPr/>
          </a:p>
          <a:p>
            <a:pPr indent="0" lvl="0" marL="0" marR="0" rtl="0" algn="ctr">
              <a:spcBef>
                <a:spcPts val="0"/>
              </a:spcBef>
              <a:spcAft>
                <a:spcPts val="0"/>
              </a:spcAft>
              <a:buNone/>
            </a:pPr>
            <a:r>
              <a:rPr lang="en-GB" sz="1400">
                <a:solidFill>
                  <a:schemeClr val="dk1"/>
                </a:solidFill>
                <a:latin typeface="Arial"/>
                <a:ea typeface="Arial"/>
                <a:cs typeface="Arial"/>
                <a:sym typeface="Arial"/>
              </a:rPr>
              <a:t>/FX/EURUSD</a:t>
            </a:r>
            <a:endParaRPr sz="1400">
              <a:solidFill>
                <a:schemeClr val="dk1"/>
              </a:solidFill>
              <a:latin typeface="Arial"/>
              <a:ea typeface="Arial"/>
              <a:cs typeface="Arial"/>
              <a:sym typeface="Arial"/>
            </a:endParaRPr>
          </a:p>
        </p:txBody>
      </p:sp>
      <p:cxnSp>
        <p:nvCxnSpPr>
          <p:cNvPr id="502" name="Google Shape;502;p71"/>
          <p:cNvCxnSpPr>
            <a:stCxn id="492" idx="3"/>
            <a:endCxn id="499" idx="1"/>
          </p:cNvCxnSpPr>
          <p:nvPr/>
        </p:nvCxnSpPr>
        <p:spPr>
          <a:xfrm>
            <a:off x="5676371" y="3476425"/>
            <a:ext cx="405600" cy="0"/>
          </a:xfrm>
          <a:prstGeom prst="straightConnector1">
            <a:avLst/>
          </a:prstGeom>
          <a:noFill/>
          <a:ln cap="flat" cmpd="sng" w="25400">
            <a:solidFill>
              <a:schemeClr val="dk1"/>
            </a:solidFill>
            <a:prstDash val="solid"/>
            <a:round/>
            <a:headEnd len="sm" w="sm" type="none"/>
            <a:tailEnd len="med" w="med" type="stealth"/>
          </a:ln>
          <a:effectLst>
            <a:outerShdw blurRad="40000" rotWithShape="0" dir="5400000" dist="20000">
              <a:srgbClr val="000000">
                <a:alpha val="37650"/>
              </a:srgbClr>
            </a:outerShdw>
          </a:effectLst>
        </p:spPr>
      </p:cxnSp>
      <p:cxnSp>
        <p:nvCxnSpPr>
          <p:cNvPr id="503" name="Google Shape;503;p71"/>
          <p:cNvCxnSpPr>
            <a:stCxn id="499" idx="2"/>
            <a:endCxn id="494" idx="3"/>
          </p:cNvCxnSpPr>
          <p:nvPr/>
        </p:nvCxnSpPr>
        <p:spPr>
          <a:xfrm flipH="1">
            <a:off x="2578910" y="3767425"/>
            <a:ext cx="4377000" cy="928800"/>
          </a:xfrm>
          <a:prstGeom prst="straightConnector1">
            <a:avLst/>
          </a:prstGeom>
          <a:noFill/>
          <a:ln cap="flat" cmpd="sng" w="25400">
            <a:solidFill>
              <a:schemeClr val="accent2"/>
            </a:solidFill>
            <a:prstDash val="solid"/>
            <a:round/>
            <a:headEnd len="sm" w="sm" type="none"/>
            <a:tailEnd len="med" w="med" type="stealth"/>
          </a:ln>
          <a:effectLst>
            <a:outerShdw blurRad="40000" rotWithShape="0" dir="5400000" dist="20000">
              <a:srgbClr val="000000">
                <a:alpha val="37650"/>
              </a:srgbClr>
            </a:outerShdw>
          </a:effectLst>
        </p:spPr>
      </p:cxnSp>
      <p:sp>
        <p:nvSpPr>
          <p:cNvPr id="504" name="Google Shape;504;p71"/>
          <p:cNvSpPr/>
          <p:nvPr/>
        </p:nvSpPr>
        <p:spPr>
          <a:xfrm>
            <a:off x="4317065" y="3970645"/>
            <a:ext cx="1807200" cy="642900"/>
          </a:xfrm>
          <a:prstGeom prst="ellipse">
            <a:avLst/>
          </a:prstGeom>
          <a:gradFill>
            <a:gsLst>
              <a:gs pos="0">
                <a:srgbClr val="A5FF9F"/>
              </a:gs>
              <a:gs pos="35000">
                <a:srgbClr val="C0FBBD"/>
              </a:gs>
              <a:gs pos="100000">
                <a:srgbClr val="E4FFE4"/>
              </a:gs>
            </a:gsLst>
            <a:lin ang="16200038" scaled="0"/>
          </a:gradFill>
          <a:ln cap="flat" cmpd="sng" w="9525">
            <a:solidFill>
              <a:srgbClr val="4BB44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400">
                <a:solidFill>
                  <a:schemeClr val="dk1"/>
                </a:solidFill>
                <a:latin typeface="Arial"/>
                <a:ea typeface="Arial"/>
                <a:cs typeface="Arial"/>
                <a:sym typeface="Arial"/>
              </a:rPr>
              <a:t>Allow View</a:t>
            </a:r>
            <a:endParaRPr/>
          </a:p>
          <a:p>
            <a:pPr indent="0" lvl="0" marL="0" marR="0" rtl="0" algn="ctr">
              <a:spcBef>
                <a:spcPts val="0"/>
              </a:spcBef>
              <a:spcAft>
                <a:spcPts val="0"/>
              </a:spcAft>
              <a:buNone/>
            </a:pPr>
            <a:r>
              <a:rPr lang="en-GB" sz="1400">
                <a:solidFill>
                  <a:schemeClr val="dk1"/>
                </a:solidFill>
                <a:latin typeface="Arial"/>
                <a:ea typeface="Arial"/>
                <a:cs typeface="Arial"/>
                <a:sym typeface="Arial"/>
              </a:rPr>
              <a:t>/FX/EURCHF</a:t>
            </a:r>
            <a:endParaRPr/>
          </a:p>
          <a:p>
            <a:pPr indent="0" lvl="0" marL="0" marR="0" rtl="0" algn="ctr">
              <a:spcBef>
                <a:spcPts val="0"/>
              </a:spcBef>
              <a:spcAft>
                <a:spcPts val="0"/>
              </a:spcAft>
              <a:buNone/>
            </a:pPr>
            <a:r>
              <a:rPr lang="en-GB" sz="1400">
                <a:solidFill>
                  <a:schemeClr val="dk1"/>
                </a:solidFill>
                <a:latin typeface="Arial"/>
                <a:ea typeface="Arial"/>
                <a:cs typeface="Arial"/>
                <a:sym typeface="Arial"/>
              </a:rPr>
              <a:t>/FX/EURUSD</a:t>
            </a:r>
            <a:endParaRPr sz="1400">
              <a:solidFill>
                <a:schemeClr val="dk1"/>
              </a:solidFill>
              <a:latin typeface="Arial"/>
              <a:ea typeface="Arial"/>
              <a:cs typeface="Arial"/>
              <a:sym typeface="Arial"/>
            </a:endParaRPr>
          </a:p>
        </p:txBody>
      </p:sp>
      <p:sp>
        <p:nvSpPr>
          <p:cNvPr id="505" name="Google Shape;505;p71"/>
          <p:cNvSpPr txBox="1"/>
          <p:nvPr/>
        </p:nvSpPr>
        <p:spPr>
          <a:xfrm>
            <a:off x="1051438" y="910829"/>
            <a:ext cx="7282200" cy="3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2000">
                <a:solidFill>
                  <a:schemeClr val="dk1"/>
                </a:solidFill>
                <a:latin typeface="Arial"/>
                <a:ea typeface="Arial"/>
                <a:cs typeface="Arial"/>
                <a:sym typeface="Arial"/>
              </a:rPr>
              <a:t>Follow “Permission Integration Adapter” tutorial</a:t>
            </a:r>
            <a:endParaRPr sz="2000">
              <a:solidFill>
                <a:schemeClr val="dk1"/>
              </a:solidFill>
              <a:latin typeface="Arial"/>
              <a:ea typeface="Arial"/>
              <a:cs typeface="Arial"/>
              <a:sym typeface="Arial"/>
            </a:endParaRPr>
          </a:p>
        </p:txBody>
      </p:sp>
      <p:sp>
        <p:nvSpPr>
          <p:cNvPr id="506" name="Google Shape;506;p71"/>
          <p:cNvSpPr/>
          <p:nvPr/>
        </p:nvSpPr>
        <p:spPr>
          <a:xfrm rot="10800000">
            <a:off x="2222635" y="1271275"/>
            <a:ext cx="5229300" cy="4332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7" name="Google Shape;507;p71"/>
          <p:cNvSpPr txBox="1"/>
          <p:nvPr/>
        </p:nvSpPr>
        <p:spPr>
          <a:xfrm>
            <a:off x="2222766" y="1271594"/>
            <a:ext cx="5229300" cy="2814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Create Use3 with no permissions</a:t>
            </a:r>
            <a:endParaRPr sz="1200">
              <a:solidFill>
                <a:srgbClr val="FFFFFF"/>
              </a:solidFill>
              <a:latin typeface="Roboto Light"/>
              <a:ea typeface="Roboto Light"/>
              <a:cs typeface="Roboto Light"/>
              <a:sym typeface="Roboto Light"/>
            </a:endParaRPr>
          </a:p>
        </p:txBody>
      </p:sp>
      <p:sp>
        <p:nvSpPr>
          <p:cNvPr id="508" name="Google Shape;508;p71"/>
          <p:cNvSpPr/>
          <p:nvPr/>
        </p:nvSpPr>
        <p:spPr>
          <a:xfrm rot="10800000">
            <a:off x="2222635" y="1728477"/>
            <a:ext cx="5229300" cy="4332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71"/>
          <p:cNvSpPr txBox="1"/>
          <p:nvPr/>
        </p:nvSpPr>
        <p:spPr>
          <a:xfrm>
            <a:off x="2222766" y="1728796"/>
            <a:ext cx="5229300" cy="2814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100">
                <a:solidFill>
                  <a:srgbClr val="FFFFFF"/>
                </a:solidFill>
                <a:latin typeface="Roboto Light"/>
                <a:ea typeface="Roboto Light"/>
                <a:cs typeface="Roboto Light"/>
                <a:sym typeface="Roboto Light"/>
              </a:rPr>
              <a:t>Create EurGroup1 to allow view on /FX/EURCHF and deny View on /FX/EURUSD</a:t>
            </a:r>
            <a:endParaRPr sz="1100">
              <a:solidFill>
                <a:srgbClr val="FFFFFF"/>
              </a:solidFill>
              <a:latin typeface="Roboto Light"/>
              <a:ea typeface="Roboto Light"/>
              <a:cs typeface="Roboto Light"/>
              <a:sym typeface="Roboto Light"/>
            </a:endParaRPr>
          </a:p>
        </p:txBody>
      </p:sp>
      <p:sp>
        <p:nvSpPr>
          <p:cNvPr id="510" name="Google Shape;510;p71"/>
          <p:cNvSpPr/>
          <p:nvPr/>
        </p:nvSpPr>
        <p:spPr>
          <a:xfrm rot="10800000">
            <a:off x="2222635" y="2185679"/>
            <a:ext cx="5229300" cy="4332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71"/>
          <p:cNvSpPr txBox="1"/>
          <p:nvPr/>
        </p:nvSpPr>
        <p:spPr>
          <a:xfrm>
            <a:off x="2222766" y="2185998"/>
            <a:ext cx="5229300" cy="2814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100">
                <a:solidFill>
                  <a:srgbClr val="FFFFFF"/>
                </a:solidFill>
                <a:latin typeface="Roboto Light"/>
                <a:ea typeface="Roboto Light"/>
                <a:cs typeface="Roboto Light"/>
                <a:sym typeface="Roboto Light"/>
              </a:rPr>
              <a:t>Create EurGroup2 to allow view on /FX/EURCHF and /FXEURUSD</a:t>
            </a:r>
            <a:endParaRPr sz="1100">
              <a:solidFill>
                <a:srgbClr val="FFFFFF"/>
              </a:solidFill>
              <a:latin typeface="Roboto Light"/>
              <a:ea typeface="Roboto Light"/>
              <a:cs typeface="Roboto Light"/>
              <a:sym typeface="Roboto Light"/>
            </a:endParaRPr>
          </a:p>
        </p:txBody>
      </p:sp>
      <p:sp>
        <p:nvSpPr>
          <p:cNvPr id="512" name="Google Shape;512;p71"/>
          <p:cNvSpPr txBox="1"/>
          <p:nvPr/>
        </p:nvSpPr>
        <p:spPr>
          <a:xfrm>
            <a:off x="2222766" y="2643200"/>
            <a:ext cx="5229300" cy="281400"/>
          </a:xfrm>
          <a:prstGeom prst="rect">
            <a:avLst/>
          </a:prstGeom>
          <a:solidFill>
            <a:srgbClr val="2992B6"/>
          </a:solid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Add User3 to both Groups</a:t>
            </a:r>
            <a:endParaRPr sz="1200">
              <a:solidFill>
                <a:srgbClr val="FFFFFF"/>
              </a:solidFill>
              <a:latin typeface="Roboto Light"/>
              <a:ea typeface="Roboto Light"/>
              <a:cs typeface="Roboto Light"/>
              <a:sym typeface="Roboto Light"/>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516" name="Shape 516"/>
        <p:cNvGrpSpPr/>
        <p:nvPr/>
      </p:nvGrpSpPr>
      <p:grpSpPr>
        <a:xfrm>
          <a:off x="0" y="0"/>
          <a:ext cx="0" cy="0"/>
          <a:chOff x="0" y="0"/>
          <a:chExt cx="0" cy="0"/>
        </a:xfrm>
      </p:grpSpPr>
      <p:sp>
        <p:nvSpPr>
          <p:cNvPr id="517" name="Google Shape;517;p72"/>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sz="1800">
                <a:solidFill>
                  <a:schemeClr val="dk1"/>
                </a:solidFill>
              </a:rPr>
              <a:t>Exercise 5: Demo User</a:t>
            </a:r>
            <a:endParaRPr sz="1800">
              <a:solidFill>
                <a:schemeClr val="dk1"/>
              </a:solidFill>
            </a:endParaRPr>
          </a:p>
          <a:p>
            <a:pPr indent="0" lvl="0" marL="0" rtl="0" algn="ctr">
              <a:spcBef>
                <a:spcPts val="0"/>
              </a:spcBef>
              <a:spcAft>
                <a:spcPts val="0"/>
              </a:spcAft>
              <a:buNone/>
            </a:pPr>
            <a:r>
              <a:t/>
            </a:r>
            <a:endParaRPr sz="1800">
              <a:solidFill>
                <a:schemeClr val="dk1"/>
              </a:solidFill>
            </a:endParaRPr>
          </a:p>
          <a:p>
            <a:pPr indent="0" lvl="0" marL="0" rtl="0" algn="ctr">
              <a:spcBef>
                <a:spcPts val="0"/>
              </a:spcBef>
              <a:spcAft>
                <a:spcPts val="0"/>
              </a:spcAft>
              <a:buNone/>
            </a:pPr>
            <a:r>
              <a:t/>
            </a:r>
            <a:endParaRPr sz="1800">
              <a:solidFill>
                <a:schemeClr val="dk1"/>
              </a:solidFill>
            </a:endParaRPr>
          </a:p>
          <a:p>
            <a:pPr indent="0" lvl="0" marL="0" rtl="0" algn="ctr">
              <a:spcBef>
                <a:spcPts val="0"/>
              </a:spcBef>
              <a:spcAft>
                <a:spcPts val="0"/>
              </a:spcAft>
              <a:buNone/>
            </a:pPr>
            <a:r>
              <a:t/>
            </a:r>
            <a:endParaRPr/>
          </a:p>
        </p:txBody>
      </p:sp>
      <p:pic>
        <p:nvPicPr>
          <p:cNvPr descr="Try it Yourself Icon2.png" id="518" name="Google Shape;518;p72"/>
          <p:cNvPicPr preferRelativeResize="0"/>
          <p:nvPr/>
        </p:nvPicPr>
        <p:blipFill>
          <a:blip r:embed="rId3">
            <a:alphaModFix/>
          </a:blip>
          <a:stretch>
            <a:fillRect/>
          </a:stretch>
        </p:blipFill>
        <p:spPr>
          <a:xfrm>
            <a:off x="8062504" y="423889"/>
            <a:ext cx="581944" cy="581944"/>
          </a:xfrm>
          <a:prstGeom prst="rect">
            <a:avLst/>
          </a:prstGeom>
          <a:noFill/>
          <a:ln>
            <a:noFill/>
          </a:ln>
        </p:spPr>
      </p:pic>
      <p:sp>
        <p:nvSpPr>
          <p:cNvPr id="519" name="Google Shape;519;p72"/>
          <p:cNvSpPr/>
          <p:nvPr/>
        </p:nvSpPr>
        <p:spPr>
          <a:xfrm>
            <a:off x="3990470" y="3059546"/>
            <a:ext cx="1606800" cy="582000"/>
          </a:xfrm>
          <a:prstGeom prst="roundRect">
            <a:avLst>
              <a:gd fmla="val 16667" name="adj"/>
            </a:avLst>
          </a:prstGeom>
          <a:gradFill>
            <a:gsLst>
              <a:gs pos="0">
                <a:srgbClr val="9AECFF"/>
              </a:gs>
              <a:gs pos="35000">
                <a:srgbClr val="B9F1FF"/>
              </a:gs>
              <a:gs pos="100000">
                <a:srgbClr val="E1F9FF"/>
              </a:gs>
            </a:gsLst>
            <a:lin ang="16200038" scaled="0"/>
          </a:gradFill>
          <a:ln cap="flat" cmpd="sng" w="9525">
            <a:solidFill>
              <a:srgbClr val="4FACC8"/>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DEMOUSER</a:t>
            </a:r>
            <a:endParaRPr sz="1800">
              <a:solidFill>
                <a:schemeClr val="dk1"/>
              </a:solidFill>
              <a:latin typeface="Arial"/>
              <a:ea typeface="Arial"/>
              <a:cs typeface="Arial"/>
              <a:sym typeface="Arial"/>
            </a:endParaRPr>
          </a:p>
        </p:txBody>
      </p:sp>
      <p:cxnSp>
        <p:nvCxnSpPr>
          <p:cNvPr id="520" name="Google Shape;520;p72"/>
          <p:cNvCxnSpPr>
            <a:stCxn id="519" idx="1"/>
          </p:cNvCxnSpPr>
          <p:nvPr/>
        </p:nvCxnSpPr>
        <p:spPr>
          <a:xfrm flipH="1">
            <a:off x="1799570" y="3350546"/>
            <a:ext cx="2190900" cy="926400"/>
          </a:xfrm>
          <a:prstGeom prst="straightConnector1">
            <a:avLst/>
          </a:prstGeom>
          <a:noFill/>
          <a:ln cap="flat" cmpd="sng" w="25400">
            <a:solidFill>
              <a:schemeClr val="accent2"/>
            </a:solidFill>
            <a:prstDash val="solid"/>
            <a:round/>
            <a:headEnd len="sm" w="sm" type="none"/>
            <a:tailEnd len="med" w="med" type="stealth"/>
          </a:ln>
          <a:effectLst>
            <a:outerShdw blurRad="40000" rotWithShape="0" dir="5400000" dist="20000">
              <a:srgbClr val="000000">
                <a:alpha val="37650"/>
              </a:srgbClr>
            </a:outerShdw>
          </a:effectLst>
        </p:spPr>
      </p:cxnSp>
      <p:sp>
        <p:nvSpPr>
          <p:cNvPr id="521" name="Google Shape;521;p72"/>
          <p:cNvSpPr/>
          <p:nvPr/>
        </p:nvSpPr>
        <p:spPr>
          <a:xfrm>
            <a:off x="863588" y="4276852"/>
            <a:ext cx="1872300" cy="486000"/>
          </a:xfrm>
          <a:prstGeom prst="rect">
            <a:avLst/>
          </a:prstGeom>
          <a:gradFill>
            <a:gsLst>
              <a:gs pos="0">
                <a:srgbClr val="CCCCCC"/>
              </a:gs>
              <a:gs pos="35000">
                <a:srgbClr val="DBDBDB"/>
              </a:gs>
              <a:gs pos="100000">
                <a:srgbClr val="F1F1F1"/>
              </a:gs>
            </a:gsLst>
            <a:lin ang="16200038" scaled="0"/>
          </a:gradFill>
          <a:ln cap="flat" cmpd="sng" w="9525">
            <a:solidFill>
              <a:srgbClr val="7E7E7E"/>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Pricing</a:t>
            </a:r>
            <a:endParaRPr/>
          </a:p>
        </p:txBody>
      </p:sp>
      <p:sp>
        <p:nvSpPr>
          <p:cNvPr id="522" name="Google Shape;522;p72"/>
          <p:cNvSpPr/>
          <p:nvPr/>
        </p:nvSpPr>
        <p:spPr>
          <a:xfrm>
            <a:off x="6753509" y="4276852"/>
            <a:ext cx="1872300" cy="486000"/>
          </a:xfrm>
          <a:prstGeom prst="rect">
            <a:avLst/>
          </a:prstGeom>
          <a:gradFill>
            <a:gsLst>
              <a:gs pos="0">
                <a:srgbClr val="CCCCCC"/>
              </a:gs>
              <a:gs pos="35000">
                <a:srgbClr val="DBDBDB"/>
              </a:gs>
              <a:gs pos="100000">
                <a:srgbClr val="F1F1F1"/>
              </a:gs>
            </a:gsLst>
            <a:lin ang="16200038" scaled="0"/>
          </a:gradFill>
          <a:ln cap="flat" cmpd="sng" w="9525">
            <a:solidFill>
              <a:srgbClr val="7E7E7E"/>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800">
                <a:solidFill>
                  <a:schemeClr val="dk1"/>
                </a:solidFill>
                <a:latin typeface="Arial"/>
                <a:ea typeface="Arial"/>
                <a:cs typeface="Arial"/>
                <a:sym typeface="Arial"/>
              </a:rPr>
              <a:t>Trading</a:t>
            </a:r>
            <a:endParaRPr/>
          </a:p>
        </p:txBody>
      </p:sp>
      <p:sp>
        <p:nvSpPr>
          <p:cNvPr id="523" name="Google Shape;523;p72"/>
          <p:cNvSpPr/>
          <p:nvPr/>
        </p:nvSpPr>
        <p:spPr>
          <a:xfrm>
            <a:off x="563800" y="2919000"/>
            <a:ext cx="3279900" cy="1207200"/>
          </a:xfrm>
          <a:prstGeom prst="ellipse">
            <a:avLst/>
          </a:prstGeom>
          <a:gradFill>
            <a:gsLst>
              <a:gs pos="0">
                <a:srgbClr val="A5FF9F"/>
              </a:gs>
              <a:gs pos="35000">
                <a:srgbClr val="C0FBBD"/>
              </a:gs>
              <a:gs pos="100000">
                <a:srgbClr val="E4FFE4"/>
              </a:gs>
            </a:gsLst>
            <a:lin ang="16200038" scaled="0"/>
          </a:gradFill>
          <a:ln cap="flat" cmpd="sng" w="9525">
            <a:solidFill>
              <a:srgbClr val="4BB44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100">
                <a:solidFill>
                  <a:schemeClr val="dk1"/>
                </a:solidFill>
                <a:latin typeface="Arial"/>
                <a:ea typeface="Arial"/>
                <a:cs typeface="Arial"/>
                <a:sym typeface="Arial"/>
              </a:rPr>
              <a:t>Allow View</a:t>
            </a:r>
            <a:endParaRPr sz="1100"/>
          </a:p>
          <a:p>
            <a:pPr indent="0" lvl="0" marL="0" marR="0" rtl="0" algn="ctr">
              <a:spcBef>
                <a:spcPts val="0"/>
              </a:spcBef>
              <a:spcAft>
                <a:spcPts val="0"/>
              </a:spcAft>
              <a:buNone/>
            </a:pPr>
            <a:r>
              <a:rPr lang="en-GB" sz="1100">
                <a:solidFill>
                  <a:schemeClr val="dk1"/>
                </a:solidFill>
                <a:latin typeface="Arial"/>
                <a:ea typeface="Arial"/>
                <a:cs typeface="Arial"/>
                <a:sym typeface="Arial"/>
              </a:rPr>
              <a:t>FX/USDJPY</a:t>
            </a:r>
            <a:endParaRPr sz="1100"/>
          </a:p>
          <a:p>
            <a:pPr indent="0" lvl="0" marL="0" marR="0" rtl="0" algn="ctr">
              <a:spcBef>
                <a:spcPts val="0"/>
              </a:spcBef>
              <a:spcAft>
                <a:spcPts val="0"/>
              </a:spcAft>
              <a:buNone/>
            </a:pPr>
            <a:r>
              <a:rPr lang="en-GB" sz="1100">
                <a:solidFill>
                  <a:schemeClr val="dk1"/>
                </a:solidFill>
                <a:latin typeface="Arial"/>
                <a:ea typeface="Arial"/>
                <a:cs typeface="Arial"/>
                <a:sym typeface="Arial"/>
              </a:rPr>
              <a:t>/FX/GBPUSD</a:t>
            </a:r>
            <a:endParaRPr sz="1100"/>
          </a:p>
          <a:p>
            <a:pPr indent="0" lvl="0" marL="0" marR="0" rtl="0" algn="ctr">
              <a:spcBef>
                <a:spcPts val="0"/>
              </a:spcBef>
              <a:spcAft>
                <a:spcPts val="0"/>
              </a:spcAft>
              <a:buNone/>
            </a:pPr>
            <a:r>
              <a:rPr lang="en-GB" sz="1100">
                <a:solidFill>
                  <a:schemeClr val="dk1"/>
                </a:solidFill>
                <a:latin typeface="Arial"/>
                <a:ea typeface="Arial"/>
                <a:cs typeface="Arial"/>
                <a:sym typeface="Arial"/>
              </a:rPr>
              <a:t>….</a:t>
            </a:r>
            <a:endParaRPr sz="1100"/>
          </a:p>
          <a:p>
            <a:pPr indent="0" lvl="0" marL="0" marR="0" rtl="0" algn="ctr">
              <a:spcBef>
                <a:spcPts val="0"/>
              </a:spcBef>
              <a:spcAft>
                <a:spcPts val="0"/>
              </a:spcAft>
              <a:buNone/>
            </a:pPr>
            <a:r>
              <a:rPr lang="en-GB" sz="1100">
                <a:solidFill>
                  <a:schemeClr val="dk1"/>
                </a:solidFill>
                <a:latin typeface="Arial"/>
                <a:ea typeface="Arial"/>
                <a:cs typeface="Arial"/>
                <a:sym typeface="Arial"/>
              </a:rPr>
              <a:t>/FX/EURCHF</a:t>
            </a:r>
            <a:endParaRPr sz="1100"/>
          </a:p>
          <a:p>
            <a:pPr indent="0" lvl="0" marL="0" marR="0" rtl="0" algn="ctr">
              <a:spcBef>
                <a:spcPts val="0"/>
              </a:spcBef>
              <a:spcAft>
                <a:spcPts val="0"/>
              </a:spcAft>
              <a:buNone/>
            </a:pPr>
            <a:r>
              <a:rPr lang="en-GB" sz="1100">
                <a:solidFill>
                  <a:schemeClr val="dk1"/>
                </a:solidFill>
                <a:latin typeface="Arial"/>
                <a:ea typeface="Arial"/>
                <a:cs typeface="Arial"/>
                <a:sym typeface="Arial"/>
              </a:rPr>
              <a:t>/CONTAINER/FX/MAJOR</a:t>
            </a:r>
            <a:endParaRPr sz="1100">
              <a:solidFill>
                <a:schemeClr val="dk1"/>
              </a:solidFill>
              <a:latin typeface="Arial"/>
              <a:ea typeface="Arial"/>
              <a:cs typeface="Arial"/>
              <a:sym typeface="Arial"/>
            </a:endParaRPr>
          </a:p>
        </p:txBody>
      </p:sp>
      <p:cxnSp>
        <p:nvCxnSpPr>
          <p:cNvPr id="524" name="Google Shape;524;p72"/>
          <p:cNvCxnSpPr>
            <a:stCxn id="519" idx="3"/>
            <a:endCxn id="522" idx="0"/>
          </p:cNvCxnSpPr>
          <p:nvPr/>
        </p:nvCxnSpPr>
        <p:spPr>
          <a:xfrm>
            <a:off x="5597270" y="3350546"/>
            <a:ext cx="2092500" cy="926400"/>
          </a:xfrm>
          <a:prstGeom prst="straightConnector1">
            <a:avLst/>
          </a:prstGeom>
          <a:noFill/>
          <a:ln cap="flat" cmpd="sng" w="25400">
            <a:solidFill>
              <a:schemeClr val="accent2"/>
            </a:solidFill>
            <a:prstDash val="solid"/>
            <a:round/>
            <a:headEnd len="sm" w="sm" type="none"/>
            <a:tailEnd len="med" w="med" type="stealth"/>
          </a:ln>
          <a:effectLst>
            <a:outerShdw blurRad="40000" rotWithShape="0" dir="5400000" dist="20000">
              <a:srgbClr val="000000">
                <a:alpha val="37650"/>
              </a:srgbClr>
            </a:outerShdw>
          </a:effectLst>
        </p:spPr>
      </p:cxnSp>
      <p:sp>
        <p:nvSpPr>
          <p:cNvPr id="525" name="Google Shape;525;p72"/>
          <p:cNvSpPr/>
          <p:nvPr/>
        </p:nvSpPr>
        <p:spPr>
          <a:xfrm>
            <a:off x="5731375" y="3173899"/>
            <a:ext cx="2458800" cy="857400"/>
          </a:xfrm>
          <a:prstGeom prst="ellipse">
            <a:avLst/>
          </a:prstGeom>
          <a:gradFill>
            <a:gsLst>
              <a:gs pos="0">
                <a:srgbClr val="A5FF9F"/>
              </a:gs>
              <a:gs pos="35000">
                <a:srgbClr val="C0FBBD"/>
              </a:gs>
              <a:gs pos="100000">
                <a:srgbClr val="E4FFE4"/>
              </a:gs>
            </a:gsLst>
            <a:lin ang="16200038" scaled="0"/>
          </a:gradFill>
          <a:ln cap="flat" cmpd="sng" w="9525">
            <a:solidFill>
              <a:srgbClr val="4BB443"/>
            </a:solidFill>
            <a:prstDash val="solid"/>
            <a:round/>
            <a:headEnd len="sm" w="sm" type="none"/>
            <a:tailEnd len="sm" w="sm" type="none"/>
          </a:ln>
          <a:effectLst>
            <a:outerShdw blurRad="40000" rotWithShape="0" dir="5400000" dist="20000">
              <a:srgbClr val="000000">
                <a:alpha val="3765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rPr lang="en-GB" sz="1100">
                <a:solidFill>
                  <a:schemeClr val="dk1"/>
                </a:solidFill>
                <a:latin typeface="Arial"/>
                <a:ea typeface="Arial"/>
                <a:cs typeface="Arial"/>
                <a:sym typeface="Arial"/>
              </a:rPr>
              <a:t>Allow Trade</a:t>
            </a:r>
            <a:endParaRPr sz="1100"/>
          </a:p>
          <a:p>
            <a:pPr indent="0" lvl="0" marL="0" marR="0" rtl="0" algn="ctr">
              <a:spcBef>
                <a:spcPts val="0"/>
              </a:spcBef>
              <a:spcAft>
                <a:spcPts val="0"/>
              </a:spcAft>
              <a:buNone/>
            </a:pPr>
            <a:r>
              <a:rPr lang="en-GB" sz="1100">
                <a:solidFill>
                  <a:schemeClr val="dk1"/>
                </a:solidFill>
                <a:latin typeface="Arial"/>
                <a:ea typeface="Arial"/>
                <a:cs typeface="Arial"/>
                <a:sym typeface="Arial"/>
              </a:rPr>
              <a:t>/FX/USDJPY</a:t>
            </a:r>
            <a:endParaRPr sz="1100"/>
          </a:p>
          <a:p>
            <a:pPr indent="0" lvl="0" marL="0" marR="0" rtl="0" algn="ctr">
              <a:spcBef>
                <a:spcPts val="0"/>
              </a:spcBef>
              <a:spcAft>
                <a:spcPts val="0"/>
              </a:spcAft>
              <a:buNone/>
            </a:pPr>
            <a:r>
              <a:rPr lang="en-GB" sz="1100">
                <a:solidFill>
                  <a:schemeClr val="dk1"/>
                </a:solidFill>
                <a:latin typeface="Arial"/>
                <a:ea typeface="Arial"/>
                <a:cs typeface="Arial"/>
                <a:sym typeface="Arial"/>
              </a:rPr>
              <a:t>/FX/GBPUSD</a:t>
            </a:r>
            <a:endParaRPr sz="1100"/>
          </a:p>
          <a:p>
            <a:pPr indent="0" lvl="0" marL="0" marR="0" rtl="0" algn="ctr">
              <a:spcBef>
                <a:spcPts val="0"/>
              </a:spcBef>
              <a:spcAft>
                <a:spcPts val="0"/>
              </a:spcAft>
              <a:buNone/>
            </a:pPr>
            <a:r>
              <a:rPr lang="en-GB" sz="1100">
                <a:solidFill>
                  <a:schemeClr val="dk1"/>
                </a:solidFill>
                <a:latin typeface="Arial"/>
                <a:ea typeface="Arial"/>
                <a:cs typeface="Arial"/>
                <a:sym typeface="Arial"/>
              </a:rPr>
              <a:t>….</a:t>
            </a:r>
            <a:endParaRPr sz="1100">
              <a:solidFill>
                <a:schemeClr val="dk1"/>
              </a:solidFill>
              <a:latin typeface="Arial"/>
              <a:ea typeface="Arial"/>
              <a:cs typeface="Arial"/>
              <a:sym typeface="Arial"/>
            </a:endParaRPr>
          </a:p>
        </p:txBody>
      </p:sp>
      <p:sp>
        <p:nvSpPr>
          <p:cNvPr id="526" name="Google Shape;526;p72"/>
          <p:cNvSpPr txBox="1"/>
          <p:nvPr/>
        </p:nvSpPr>
        <p:spPr>
          <a:xfrm>
            <a:off x="975238" y="1063229"/>
            <a:ext cx="7282200" cy="3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2000">
                <a:solidFill>
                  <a:schemeClr val="dk1"/>
                </a:solidFill>
                <a:latin typeface="Arial"/>
                <a:ea typeface="Arial"/>
                <a:cs typeface="Arial"/>
                <a:sym typeface="Arial"/>
              </a:rPr>
              <a:t>Follow “Permission Integration Adapter” tutorial</a:t>
            </a:r>
            <a:endParaRPr sz="2000">
              <a:solidFill>
                <a:schemeClr val="dk1"/>
              </a:solidFill>
              <a:latin typeface="Arial"/>
              <a:ea typeface="Arial"/>
              <a:cs typeface="Arial"/>
              <a:sym typeface="Arial"/>
            </a:endParaRPr>
          </a:p>
        </p:txBody>
      </p:sp>
      <p:sp>
        <p:nvSpPr>
          <p:cNvPr id="527" name="Google Shape;527;p72"/>
          <p:cNvSpPr/>
          <p:nvPr/>
        </p:nvSpPr>
        <p:spPr>
          <a:xfrm rot="10800000">
            <a:off x="2570952" y="1595119"/>
            <a:ext cx="4002000" cy="4332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72"/>
          <p:cNvSpPr txBox="1"/>
          <p:nvPr/>
        </p:nvSpPr>
        <p:spPr>
          <a:xfrm>
            <a:off x="2571052" y="1595439"/>
            <a:ext cx="4002000" cy="2814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Create a demo user</a:t>
            </a:r>
            <a:endParaRPr sz="1200">
              <a:solidFill>
                <a:srgbClr val="FFFFFF"/>
              </a:solidFill>
              <a:latin typeface="Roboto Light"/>
              <a:ea typeface="Roboto Light"/>
              <a:cs typeface="Roboto Light"/>
              <a:sym typeface="Roboto Light"/>
            </a:endParaRPr>
          </a:p>
        </p:txBody>
      </p:sp>
      <p:sp>
        <p:nvSpPr>
          <p:cNvPr id="529" name="Google Shape;529;p72"/>
          <p:cNvSpPr/>
          <p:nvPr/>
        </p:nvSpPr>
        <p:spPr>
          <a:xfrm rot="10800000">
            <a:off x="2570952" y="2052319"/>
            <a:ext cx="4002000" cy="433200"/>
          </a:xfrm>
          <a:prstGeom prst="upArrowCallout">
            <a:avLst>
              <a:gd fmla="val 25000" name="adj1"/>
              <a:gd fmla="val 25000" name="adj2"/>
              <a:gd fmla="val 25000" name="adj3"/>
              <a:gd fmla="val 64977" name="adj4"/>
            </a:avLst>
          </a:prstGeom>
          <a:solidFill>
            <a:srgbClr val="2992B6"/>
          </a:solidFill>
          <a:ln>
            <a:noFill/>
          </a:ln>
          <a:effectLst>
            <a:outerShdw blurRad="40000" rotWithShape="0" dir="5400000" dist="20000">
              <a:srgbClr val="000000">
                <a:alpha val="3765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72"/>
          <p:cNvSpPr txBox="1"/>
          <p:nvPr/>
        </p:nvSpPr>
        <p:spPr>
          <a:xfrm>
            <a:off x="2571052" y="2052639"/>
            <a:ext cx="4002000" cy="281400"/>
          </a:xfrm>
          <a:prstGeom prst="rect">
            <a:avLst/>
          </a:prstGeom>
          <a:no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Demo user will be allowed to subscribe and trade on:</a:t>
            </a:r>
            <a:endParaRPr sz="1200">
              <a:solidFill>
                <a:srgbClr val="FFFFFF"/>
              </a:solidFill>
              <a:latin typeface="Roboto Light"/>
              <a:ea typeface="Roboto Light"/>
              <a:cs typeface="Roboto Light"/>
              <a:sym typeface="Roboto Light"/>
            </a:endParaRPr>
          </a:p>
        </p:txBody>
      </p:sp>
      <p:sp>
        <p:nvSpPr>
          <p:cNvPr id="531" name="Google Shape;531;p72"/>
          <p:cNvSpPr txBox="1"/>
          <p:nvPr/>
        </p:nvSpPr>
        <p:spPr>
          <a:xfrm>
            <a:off x="2571052" y="2509839"/>
            <a:ext cx="4002000" cy="281400"/>
          </a:xfrm>
          <a:prstGeom prst="rect">
            <a:avLst/>
          </a:prstGeom>
          <a:solidFill>
            <a:srgbClr val="2992B6"/>
          </a:solidFill>
          <a:ln>
            <a:noFill/>
          </a:ln>
        </p:spPr>
        <p:txBody>
          <a:bodyPr anchorCtr="0" anchor="ctr" bIns="142225" lIns="142225" spcFirstLastPara="1" rIns="142225" wrap="square" tIns="142225">
            <a:noAutofit/>
          </a:bodyPr>
          <a:lstStyle/>
          <a:p>
            <a:pPr indent="0" lvl="0" marL="0" marR="0" rtl="0" algn="ctr">
              <a:lnSpc>
                <a:spcPct val="90000"/>
              </a:lnSpc>
              <a:spcBef>
                <a:spcPts val="0"/>
              </a:spcBef>
              <a:spcAft>
                <a:spcPts val="0"/>
              </a:spcAft>
              <a:buNone/>
            </a:pPr>
            <a:r>
              <a:rPr lang="en-GB" sz="1200">
                <a:solidFill>
                  <a:srgbClr val="FFFFFF"/>
                </a:solidFill>
                <a:latin typeface="Roboto Light"/>
                <a:ea typeface="Roboto Light"/>
                <a:cs typeface="Roboto Light"/>
                <a:sym typeface="Roboto Light"/>
              </a:rPr>
              <a:t>Demo user will be allowed to only subscribe on:</a:t>
            </a:r>
            <a:endParaRPr sz="1200">
              <a:solidFill>
                <a:srgbClr val="FFFFFF"/>
              </a:solidFill>
              <a:latin typeface="Roboto Light"/>
              <a:ea typeface="Roboto Light"/>
              <a:cs typeface="Roboto Light"/>
              <a:sym typeface="Roboto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54"/>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How</a:t>
            </a:r>
            <a:endParaRPr/>
          </a:p>
        </p:txBody>
      </p:sp>
      <p:sp>
        <p:nvSpPr>
          <p:cNvPr id="267" name="Google Shape;267;p54"/>
          <p:cNvSpPr txBox="1"/>
          <p:nvPr>
            <p:ph idx="1" type="body"/>
          </p:nvPr>
        </p:nvSpPr>
        <p:spPr>
          <a:xfrm>
            <a:off x="311700" y="959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GB" sz="1200">
                <a:solidFill>
                  <a:schemeClr val="dk1"/>
                </a:solidFill>
                <a:latin typeface="Roboto"/>
                <a:ea typeface="Roboto"/>
                <a:cs typeface="Roboto"/>
                <a:sym typeface="Roboto"/>
              </a:rPr>
              <a:t>subject=/PRIVATE/TRADE/FX</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200">
              <a:solidFill>
                <a:schemeClr val="dk1"/>
              </a:solidFill>
              <a:latin typeface="Roboto"/>
              <a:ea typeface="Roboto"/>
              <a:cs typeface="Roboto"/>
              <a:sym typeface="Roboto"/>
            </a:endParaRPr>
          </a:p>
          <a:p>
            <a:pPr indent="0" lvl="0" marL="0" rtl="0" algn="l">
              <a:spcBef>
                <a:spcPts val="0"/>
              </a:spcBef>
              <a:spcAft>
                <a:spcPts val="0"/>
              </a:spcAft>
              <a:buNone/>
            </a:pPr>
            <a:r>
              <a:rPr lang="en-GB" sz="1200">
                <a:solidFill>
                  <a:schemeClr val="dk1"/>
                </a:solidFill>
                <a:latin typeface="Roboto"/>
                <a:ea typeface="Roboto"/>
                <a:cs typeface="Roboto"/>
                <a:sym typeface="Roboto"/>
              </a:rPr>
              <a:t>fields=[MsgType=Submit,RequestID=1517564461564,TradingProtocol=RFS,TradingType=SPOT,TradingAssetClass=FX,RemainingTimeToTrade=,State=Initial,AssetClass=FX,CurrencyPair=EURUSD,DealtCurrency=EUR,BaseCurrency=EUR,TermCurrency=USD,SwapType=SPOTFWD,SwapBidPips=,SwapAskPips=,SpotAskRate=,SpotBidRate=,QuoteID=,AskQuoteID=,BidQuoteID=,BidAskQuoteID=,AskBidQuoteID=,DigitsBeforePips=,NumberOfFractionalPips=,NumberOfPips=,TimePriceClicked=,TimePriceOnScreen=,TimePriceReceived=,SpotRate=,SubmissionDate=,ExecutionDateTime=,ErrorCode=,SpotMidRate=,SwapMidPoints=,Errors=,PercentageOfTimeout=,IsLocked=true,IsMismatch=false,SpotSwitchSides=false,BidCostAmount=,BidCostCurrency=,BidCostPercentage=,AskCostAmount=,AskCostCurrency=,AskCostPercentage=,Enabled=false,Account=Dev Account|Dev Account,BuySell=,L1_ContraAmount=,L1_Side=,L1_BuySell=,L1_SettlementDate=20180206,L1_AllInAskRate=,L1_AllInBidRate=,L1_SwapBidPips=,L1_SwapAskPips=,L1_FwdBidPips=,L1_FwdAskPips=,L1_FwdPoints=,L1_FwdPips=,L1_Errors=,L1_NumberOfFractionalPoints=,L1_FwdMidPoints=,L1_AllInMidRate=,L1_StartDate=,L1_StartTenor=,L1_Amount=500,L1_Tenor=SPOT,eventSource=client,ControlAddLeg=1]]</a:t>
            </a:r>
            <a:endParaRPr sz="1200">
              <a:solidFill>
                <a:schemeClr val="dk1"/>
              </a:solidFill>
              <a:latin typeface="Roboto"/>
              <a:ea typeface="Roboto"/>
              <a:cs typeface="Roboto"/>
              <a:sym typeface="Roboto"/>
            </a:endParaRPr>
          </a:p>
          <a:p>
            <a:pPr indent="0" lvl="0" marL="0" marR="0" rtl="0" algn="l">
              <a:lnSpc>
                <a:spcPct val="115000"/>
              </a:lnSpc>
              <a:spcBef>
                <a:spcPts val="0"/>
              </a:spcBef>
              <a:spcAft>
                <a:spcPts val="0"/>
              </a:spcAft>
              <a:buNone/>
            </a:pPr>
            <a:r>
              <a:t/>
            </a:r>
            <a:endParaRPr/>
          </a:p>
          <a:p>
            <a:pPr indent="0" lvl="0" marL="0" marR="0" rtl="0" algn="l">
              <a:lnSpc>
                <a:spcPct val="115000"/>
              </a:lnSpc>
              <a:spcBef>
                <a:spcPts val="1600"/>
              </a:spcBef>
              <a:spcAft>
                <a:spcPts val="0"/>
              </a:spcAft>
              <a:buNone/>
            </a:pPr>
            <a:r>
              <a:t/>
            </a:r>
            <a:endParaRPr/>
          </a:p>
          <a:p>
            <a:pPr indent="0" lvl="0" marL="0" marR="0" rtl="0" algn="ctr">
              <a:lnSpc>
                <a:spcPct val="115000"/>
              </a:lnSpc>
              <a:spcBef>
                <a:spcPts val="1600"/>
              </a:spcBef>
              <a:spcAft>
                <a:spcPts val="1600"/>
              </a:spcAft>
              <a:buClr>
                <a:srgbClr val="000000"/>
              </a:buClr>
              <a:buSzPts val="1100"/>
              <a:buFont typeface="Arial"/>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55"/>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Give context</a:t>
            </a:r>
            <a:endParaRPr/>
          </a:p>
        </p:txBody>
      </p:sp>
      <p:sp>
        <p:nvSpPr>
          <p:cNvPr id="273" name="Google Shape;273;p55"/>
          <p:cNvSpPr txBox="1"/>
          <p:nvPr>
            <p:ph idx="1" type="body"/>
          </p:nvPr>
        </p:nvSpPr>
        <p:spPr>
          <a:xfrm>
            <a:off x="311700" y="959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subject=</a:t>
            </a:r>
            <a:r>
              <a:rPr b="1" lang="en-GB" sz="1200">
                <a:solidFill>
                  <a:srgbClr val="FF0000"/>
                </a:solidFill>
                <a:latin typeface="Roboto"/>
                <a:ea typeface="Roboto"/>
                <a:cs typeface="Roboto"/>
                <a:sym typeface="Roboto"/>
              </a:rPr>
              <a:t>/PRIVATE/TRADE/FX</a:t>
            </a:r>
            <a:endParaRPr b="1" sz="1200">
              <a:solidFill>
                <a:srgbClr val="FF0000"/>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fields=[MsgType=Submit,RequestID=1517564461564,</a:t>
            </a:r>
            <a:r>
              <a:rPr b="1" lang="en-GB" sz="1200">
                <a:solidFill>
                  <a:srgbClr val="FF0000"/>
                </a:solidFill>
                <a:latin typeface="Roboto"/>
                <a:ea typeface="Roboto"/>
                <a:cs typeface="Roboto"/>
                <a:sym typeface="Roboto"/>
              </a:rPr>
              <a:t>TradingProtocol=RFS</a:t>
            </a:r>
            <a:r>
              <a:rPr b="1" lang="en-GB" sz="1200">
                <a:solidFill>
                  <a:schemeClr val="dk1"/>
                </a:solidFill>
                <a:latin typeface="Roboto"/>
                <a:ea typeface="Roboto"/>
                <a:cs typeface="Roboto"/>
                <a:sym typeface="Roboto"/>
              </a:rPr>
              <a:t>,</a:t>
            </a:r>
            <a:r>
              <a:rPr b="1" lang="en-GB" sz="1200">
                <a:solidFill>
                  <a:srgbClr val="FF0000"/>
                </a:solidFill>
                <a:latin typeface="Roboto"/>
                <a:ea typeface="Roboto"/>
                <a:cs typeface="Roboto"/>
                <a:sym typeface="Roboto"/>
              </a:rPr>
              <a:t>TradingType=SPOT</a:t>
            </a:r>
            <a:r>
              <a:rPr lang="en-GB" sz="1200">
                <a:solidFill>
                  <a:schemeClr val="dk1"/>
                </a:solidFill>
                <a:latin typeface="Roboto"/>
                <a:ea typeface="Roboto"/>
                <a:cs typeface="Roboto"/>
                <a:sym typeface="Roboto"/>
              </a:rPr>
              <a:t>,TradingAssetClass=FX,RemainingTimeToTrade=,State=Initial,AssetClass=FX,</a:t>
            </a:r>
            <a:r>
              <a:rPr b="1" lang="en-GB" sz="1200">
                <a:solidFill>
                  <a:srgbClr val="FF0000"/>
                </a:solidFill>
                <a:latin typeface="Roboto"/>
                <a:ea typeface="Roboto"/>
                <a:cs typeface="Roboto"/>
                <a:sym typeface="Roboto"/>
              </a:rPr>
              <a:t>CurrencyPair=EURUSD</a:t>
            </a:r>
            <a:r>
              <a:rPr lang="en-GB" sz="1200">
                <a:solidFill>
                  <a:schemeClr val="dk1"/>
                </a:solidFill>
                <a:latin typeface="Roboto"/>
                <a:ea typeface="Roboto"/>
                <a:cs typeface="Roboto"/>
                <a:sym typeface="Roboto"/>
              </a:rPr>
              <a:t>,DealtCurrency=EUR,BaseCurrency=EUR,TermCurrency=USD,SwapType=SPOTFWD,SwapBidPips=,SwapAskPips=,SpotAskRate=,SpotBidRate=,QuoteID=,AskQuoteID=,BidQuoteID=,BidAskQuoteID=,AskBidQuoteID=,DigitsBeforePips=,NumberOfFractionalPips=,NumberOfPips=,TimePriceClicked=,TimePriceOnScreen=,TimePriceReceived=,SpotRate=,SubmissionDate=,ExecutionDateTime=,ErrorCode=,SpotMidRate=,SwapMidPoints=,Errors=,PercentageOfTimeout=,IsLocked=true,IsMismatch=false,SpotSwitchSides=false,BidCostAmount=,BidCostCurrency=,BidCostPercentage=,AskCostAmount=,AskCostCurrency=,AskCostPercentage=,Enabled=false,</a:t>
            </a:r>
            <a:r>
              <a:rPr lang="en-GB" sz="1200">
                <a:solidFill>
                  <a:srgbClr val="000000"/>
                </a:solidFill>
                <a:latin typeface="Roboto"/>
                <a:ea typeface="Roboto"/>
                <a:cs typeface="Roboto"/>
                <a:sym typeface="Roboto"/>
              </a:rPr>
              <a:t>Account=Dev Account|Dev Account,</a:t>
            </a:r>
            <a:r>
              <a:rPr lang="en-GB" sz="1200">
                <a:solidFill>
                  <a:schemeClr val="dk1"/>
                </a:solidFill>
                <a:latin typeface="Roboto"/>
                <a:ea typeface="Roboto"/>
                <a:cs typeface="Roboto"/>
                <a:sym typeface="Roboto"/>
              </a:rPr>
              <a:t>BuySell=,L1_ContraAmount=,</a:t>
            </a:r>
            <a:endParaRPr sz="1200">
              <a:solidFill>
                <a:schemeClr val="dk1"/>
              </a:solidFill>
              <a:latin typeface="Roboto"/>
              <a:ea typeface="Roboto"/>
              <a:cs typeface="Roboto"/>
              <a:sym typeface="Roboto"/>
            </a:endParaRPr>
          </a:p>
          <a:p>
            <a:pPr indent="0" lvl="0" marL="0" rtl="0" algn="l">
              <a:spcBef>
                <a:spcPts val="0"/>
              </a:spcBef>
              <a:spcAft>
                <a:spcPts val="0"/>
              </a:spcAft>
              <a:buClr>
                <a:schemeClr val="dk1"/>
              </a:buClr>
              <a:buSzPts val="1100"/>
              <a:buFont typeface="Arial"/>
              <a:buNone/>
            </a:pPr>
            <a:r>
              <a:rPr lang="en-GB" sz="1200">
                <a:solidFill>
                  <a:schemeClr val="dk1"/>
                </a:solidFill>
                <a:latin typeface="Roboto"/>
                <a:ea typeface="Roboto"/>
                <a:cs typeface="Roboto"/>
                <a:sym typeface="Roboto"/>
              </a:rPr>
              <a:t>L1_Side=,L1_BuySell=,L1_SettlementDate=20180206,L1_AllInAskRate=,L1_AllInBidRate=,L1_SwapBidPips=,L1_SwapAskPips=,L1_FwdBidPips=,L1_FwdAskPips=,L1_FwdPoints=,L1_FwdPips=,L1_Errors=,L1_NumberOfFractionalPoints=,L1_FwdMidPoints=,L1_AllInMidRate=,L1_StartDate=,L1_StartTenor=,L1_Amount=500,L1_Tenor=SPOT,eventSource=client,ControlAddLeg=1]]</a:t>
            </a:r>
            <a:endParaRPr sz="1200">
              <a:solidFill>
                <a:schemeClr val="dk1"/>
              </a:solidFill>
              <a:latin typeface="Roboto"/>
              <a:ea typeface="Roboto"/>
              <a:cs typeface="Roboto"/>
              <a:sym typeface="Roboto"/>
            </a:endParaRPr>
          </a:p>
          <a:p>
            <a:pPr indent="0" lvl="0" marL="0" rtl="0" algn="l">
              <a:spcBef>
                <a:spcPts val="0"/>
              </a:spcBef>
              <a:spcAft>
                <a:spcPts val="0"/>
              </a:spcAft>
              <a:buNone/>
            </a:pPr>
            <a:r>
              <a:t/>
            </a:r>
            <a:endParaRPr sz="1100">
              <a:solidFill>
                <a:schemeClr val="dk1"/>
              </a:solidFill>
              <a:latin typeface="Arial"/>
              <a:ea typeface="Arial"/>
              <a:cs typeface="Arial"/>
              <a:sym typeface="Arial"/>
            </a:endParaRPr>
          </a:p>
          <a:p>
            <a:pPr indent="0" lvl="0" marL="0" marR="0" rtl="0" algn="l">
              <a:lnSpc>
                <a:spcPct val="115000"/>
              </a:lnSpc>
              <a:spcBef>
                <a:spcPts val="0"/>
              </a:spcBef>
              <a:spcAft>
                <a:spcPts val="0"/>
              </a:spcAft>
              <a:buNone/>
            </a:pPr>
            <a:r>
              <a:t/>
            </a:r>
            <a:endParaRPr/>
          </a:p>
          <a:p>
            <a:pPr indent="0" lvl="0" marL="0" marR="0" rtl="0" algn="l">
              <a:lnSpc>
                <a:spcPct val="115000"/>
              </a:lnSpc>
              <a:spcBef>
                <a:spcPts val="1600"/>
              </a:spcBef>
              <a:spcAft>
                <a:spcPts val="0"/>
              </a:spcAft>
              <a:buNone/>
            </a:pPr>
            <a:r>
              <a:t/>
            </a:r>
            <a:endParaRPr/>
          </a:p>
          <a:p>
            <a:pPr indent="0" lvl="0" marL="0" marR="0" rtl="0" algn="ctr">
              <a:lnSpc>
                <a:spcPct val="115000"/>
              </a:lnSpc>
              <a:spcBef>
                <a:spcPts val="1600"/>
              </a:spcBef>
              <a:spcAft>
                <a:spcPts val="1600"/>
              </a:spcAft>
              <a:buClr>
                <a:srgbClr val="000000"/>
              </a:buClr>
              <a:buSzPts val="1100"/>
              <a:buFont typeface="Arial"/>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56"/>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Concepts</a:t>
            </a:r>
            <a:endParaRPr/>
          </a:p>
        </p:txBody>
      </p:sp>
      <p:grpSp>
        <p:nvGrpSpPr>
          <p:cNvPr id="279" name="Google Shape;279;p56"/>
          <p:cNvGrpSpPr/>
          <p:nvPr/>
        </p:nvGrpSpPr>
        <p:grpSpPr>
          <a:xfrm>
            <a:off x="1153336" y="1149257"/>
            <a:ext cx="6646739" cy="2492525"/>
            <a:chOff x="1153336" y="1149257"/>
            <a:chExt cx="6646739" cy="2492525"/>
          </a:xfrm>
        </p:grpSpPr>
        <p:sp>
          <p:nvSpPr>
            <p:cNvPr id="280" name="Google Shape;280;p56"/>
            <p:cNvSpPr/>
            <p:nvPr/>
          </p:nvSpPr>
          <p:spPr>
            <a:xfrm>
              <a:off x="1153336" y="1149257"/>
              <a:ext cx="1899000" cy="712125"/>
            </a:xfrm>
            <a:prstGeom prst="roundRect">
              <a:avLst>
                <a:gd fmla="val 10000" name="adj"/>
              </a:avLst>
            </a:prstGeom>
            <a:gradFill>
              <a:gsLst>
                <a:gs pos="0">
                  <a:schemeClr val="lt1"/>
                </a:gs>
                <a:gs pos="100000">
                  <a:schemeClr val="lt1"/>
                </a:gs>
              </a:gsLst>
              <a:lin ang="16200038" scaled="0"/>
            </a:gradFill>
            <a:ln>
              <a:noFill/>
            </a:ln>
            <a:effectLst>
              <a:outerShdw blurRad="40000" rotWithShape="0" dir="5400000" dist="23000">
                <a:srgbClr val="000000">
                  <a:alpha val="3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56"/>
            <p:cNvSpPr txBox="1"/>
            <p:nvPr/>
          </p:nvSpPr>
          <p:spPr>
            <a:xfrm>
              <a:off x="1181147" y="1170115"/>
              <a:ext cx="1843500" cy="670500"/>
            </a:xfrm>
            <a:prstGeom prst="rect">
              <a:avLst/>
            </a:prstGeom>
            <a:noFill/>
            <a:ln>
              <a:noFill/>
            </a:ln>
          </p:spPr>
          <p:txBody>
            <a:bodyPr anchorCtr="0" anchor="ctr" bIns="31750" lIns="47625" spcFirstLastPara="1" rIns="47625" wrap="square" tIns="31750">
              <a:noAutofit/>
            </a:bodyPr>
            <a:lstStyle/>
            <a:p>
              <a:pPr indent="0" lvl="0" marL="0" marR="0" rtl="0" algn="ctr">
                <a:lnSpc>
                  <a:spcPct val="90000"/>
                </a:lnSpc>
                <a:spcBef>
                  <a:spcPts val="0"/>
                </a:spcBef>
                <a:spcAft>
                  <a:spcPts val="0"/>
                </a:spcAft>
                <a:buNone/>
              </a:pPr>
              <a:r>
                <a:rPr lang="en-GB" sz="2500">
                  <a:solidFill>
                    <a:schemeClr val="dk1"/>
                  </a:solidFill>
                  <a:latin typeface="Arial"/>
                  <a:ea typeface="Arial"/>
                  <a:cs typeface="Arial"/>
                  <a:sym typeface="Arial"/>
                </a:rPr>
                <a:t>Users</a:t>
              </a:r>
              <a:endParaRPr sz="2500">
                <a:solidFill>
                  <a:schemeClr val="dk1"/>
                </a:solidFill>
                <a:latin typeface="Arial"/>
                <a:ea typeface="Arial"/>
                <a:cs typeface="Arial"/>
                <a:sym typeface="Arial"/>
              </a:endParaRPr>
            </a:p>
          </p:txBody>
        </p:sp>
        <p:sp>
          <p:nvSpPr>
            <p:cNvPr id="282" name="Google Shape;282;p56"/>
            <p:cNvSpPr/>
            <p:nvPr/>
          </p:nvSpPr>
          <p:spPr>
            <a:xfrm>
              <a:off x="1343245" y="1861417"/>
              <a:ext cx="189900" cy="53415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283" name="Google Shape;283;p56"/>
            <p:cNvSpPr/>
            <p:nvPr/>
          </p:nvSpPr>
          <p:spPr>
            <a:xfrm>
              <a:off x="1533150" y="2039447"/>
              <a:ext cx="1519200" cy="1010400"/>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56"/>
            <p:cNvSpPr txBox="1"/>
            <p:nvPr/>
          </p:nvSpPr>
          <p:spPr>
            <a:xfrm>
              <a:off x="1560975" y="2060328"/>
              <a:ext cx="1463700" cy="890100"/>
            </a:xfrm>
            <a:prstGeom prst="rect">
              <a:avLst/>
            </a:prstGeom>
            <a:noFill/>
            <a:ln>
              <a:noFill/>
            </a:ln>
          </p:spPr>
          <p:txBody>
            <a:bodyPr anchorCtr="0" anchor="ctr" bIns="20300" lIns="30475" spcFirstLastPara="1" rIns="30475" wrap="square" tIns="20300">
              <a:noAutofit/>
            </a:bodyPr>
            <a:lstStyle/>
            <a:p>
              <a:pPr indent="0" lvl="0" marL="0" marR="0" rtl="0" algn="ctr">
                <a:lnSpc>
                  <a:spcPct val="90000"/>
                </a:lnSpc>
                <a:spcBef>
                  <a:spcPts val="0"/>
                </a:spcBef>
                <a:spcAft>
                  <a:spcPts val="0"/>
                </a:spcAft>
                <a:buNone/>
              </a:pPr>
              <a:r>
                <a:rPr lang="en-GB" sz="1600">
                  <a:solidFill>
                    <a:schemeClr val="dk1"/>
                  </a:solidFill>
                  <a:latin typeface="Arial"/>
                  <a:ea typeface="Arial"/>
                  <a:cs typeface="Arial"/>
                  <a:sym typeface="Arial"/>
                </a:rPr>
                <a:t>Entity that logs on to Caplin Trader</a:t>
              </a:r>
              <a:endParaRPr sz="1600">
                <a:solidFill>
                  <a:schemeClr val="dk1"/>
                </a:solidFill>
                <a:latin typeface="Arial"/>
                <a:ea typeface="Arial"/>
                <a:cs typeface="Arial"/>
                <a:sym typeface="Arial"/>
              </a:endParaRPr>
            </a:p>
          </p:txBody>
        </p:sp>
        <p:sp>
          <p:nvSpPr>
            <p:cNvPr id="285" name="Google Shape;285;p56"/>
            <p:cNvSpPr/>
            <p:nvPr/>
          </p:nvSpPr>
          <p:spPr>
            <a:xfrm>
              <a:off x="3527203" y="1149257"/>
              <a:ext cx="1899000" cy="712125"/>
            </a:xfrm>
            <a:prstGeom prst="roundRect">
              <a:avLst>
                <a:gd fmla="val 10000" name="adj"/>
              </a:avLst>
            </a:prstGeom>
            <a:gradFill>
              <a:gsLst>
                <a:gs pos="0">
                  <a:schemeClr val="lt1"/>
                </a:gs>
                <a:gs pos="100000">
                  <a:schemeClr val="lt1"/>
                </a:gs>
              </a:gsLst>
              <a:lin ang="16200038" scaled="0"/>
            </a:gradFill>
            <a:ln>
              <a:noFill/>
            </a:ln>
            <a:effectLst>
              <a:outerShdw blurRad="40000" rotWithShape="0" dir="5400000" dist="23000">
                <a:srgbClr val="000000">
                  <a:alpha val="3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56"/>
            <p:cNvSpPr txBox="1"/>
            <p:nvPr/>
          </p:nvSpPr>
          <p:spPr>
            <a:xfrm>
              <a:off x="3555014" y="1170115"/>
              <a:ext cx="1843500" cy="670500"/>
            </a:xfrm>
            <a:prstGeom prst="rect">
              <a:avLst/>
            </a:prstGeom>
            <a:noFill/>
            <a:ln>
              <a:noFill/>
            </a:ln>
          </p:spPr>
          <p:txBody>
            <a:bodyPr anchorCtr="0" anchor="ctr" bIns="31750" lIns="47625" spcFirstLastPara="1" rIns="47625" wrap="square" tIns="31750">
              <a:noAutofit/>
            </a:bodyPr>
            <a:lstStyle/>
            <a:p>
              <a:pPr indent="0" lvl="0" marL="0" marR="0" rtl="0" algn="ctr">
                <a:lnSpc>
                  <a:spcPct val="90000"/>
                </a:lnSpc>
                <a:spcBef>
                  <a:spcPts val="0"/>
                </a:spcBef>
                <a:spcAft>
                  <a:spcPts val="0"/>
                </a:spcAft>
                <a:buNone/>
              </a:pPr>
              <a:r>
                <a:rPr lang="en-GB" sz="2500">
                  <a:solidFill>
                    <a:schemeClr val="dk1"/>
                  </a:solidFill>
                  <a:latin typeface="Arial"/>
                  <a:ea typeface="Arial"/>
                  <a:cs typeface="Arial"/>
                  <a:sym typeface="Arial"/>
                </a:rPr>
                <a:t>Groups</a:t>
              </a:r>
              <a:endParaRPr sz="2500">
                <a:solidFill>
                  <a:schemeClr val="dk1"/>
                </a:solidFill>
                <a:latin typeface="Arial"/>
                <a:ea typeface="Arial"/>
                <a:cs typeface="Arial"/>
                <a:sym typeface="Arial"/>
              </a:endParaRPr>
            </a:p>
          </p:txBody>
        </p:sp>
        <p:sp>
          <p:nvSpPr>
            <p:cNvPr id="287" name="Google Shape;287;p56"/>
            <p:cNvSpPr/>
            <p:nvPr/>
          </p:nvSpPr>
          <p:spPr>
            <a:xfrm>
              <a:off x="3717112" y="1861417"/>
              <a:ext cx="189900" cy="53415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288" name="Google Shape;288;p56"/>
            <p:cNvSpPr/>
            <p:nvPr/>
          </p:nvSpPr>
          <p:spPr>
            <a:xfrm>
              <a:off x="3907021" y="2039458"/>
              <a:ext cx="1519200" cy="712125"/>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56"/>
            <p:cNvSpPr txBox="1"/>
            <p:nvPr/>
          </p:nvSpPr>
          <p:spPr>
            <a:xfrm>
              <a:off x="3934832" y="2060316"/>
              <a:ext cx="1463700" cy="670500"/>
            </a:xfrm>
            <a:prstGeom prst="rect">
              <a:avLst/>
            </a:prstGeom>
            <a:noFill/>
            <a:ln>
              <a:noFill/>
            </a:ln>
          </p:spPr>
          <p:txBody>
            <a:bodyPr anchorCtr="0" anchor="ctr" bIns="20300" lIns="30475" spcFirstLastPara="1" rIns="30475" wrap="square" tIns="20300">
              <a:noAutofit/>
            </a:bodyPr>
            <a:lstStyle/>
            <a:p>
              <a:pPr indent="0" lvl="0" marL="0" marR="0" rtl="0" algn="ctr">
                <a:lnSpc>
                  <a:spcPct val="90000"/>
                </a:lnSpc>
                <a:spcBef>
                  <a:spcPts val="0"/>
                </a:spcBef>
                <a:spcAft>
                  <a:spcPts val="0"/>
                </a:spcAft>
                <a:buNone/>
              </a:pPr>
              <a:r>
                <a:rPr lang="en-GB" sz="1600">
                  <a:solidFill>
                    <a:schemeClr val="dk1"/>
                  </a:solidFill>
                  <a:latin typeface="Arial"/>
                  <a:ea typeface="Arial"/>
                  <a:cs typeface="Arial"/>
                  <a:sym typeface="Arial"/>
                </a:rPr>
                <a:t>Hierarchy</a:t>
              </a:r>
              <a:endParaRPr sz="1600">
                <a:solidFill>
                  <a:schemeClr val="dk1"/>
                </a:solidFill>
                <a:latin typeface="Arial"/>
                <a:ea typeface="Arial"/>
                <a:cs typeface="Arial"/>
                <a:sym typeface="Arial"/>
              </a:endParaRPr>
            </a:p>
          </p:txBody>
        </p:sp>
        <p:sp>
          <p:nvSpPr>
            <p:cNvPr id="290" name="Google Shape;290;p56"/>
            <p:cNvSpPr/>
            <p:nvPr/>
          </p:nvSpPr>
          <p:spPr>
            <a:xfrm>
              <a:off x="3717112" y="1861417"/>
              <a:ext cx="189900" cy="1424250"/>
            </a:xfrm>
            <a:custGeom>
              <a:rect b="b" l="l" r="r" t="t"/>
              <a:pathLst>
                <a:path extrusionOk="0" h="120000" w="120000">
                  <a:moveTo>
                    <a:pt x="0" y="0"/>
                  </a:moveTo>
                  <a:lnTo>
                    <a:pt x="0" y="119999"/>
                  </a:lnTo>
                  <a:lnTo>
                    <a:pt x="120000" y="119999"/>
                  </a:lnTo>
                </a:path>
              </a:pathLst>
            </a:custGeom>
            <a:noFill/>
            <a:ln cap="flat" cmpd="sng" w="25400">
              <a:solidFill>
                <a:schemeClr val="dk1"/>
              </a:solidFill>
              <a:prstDash val="solid"/>
              <a:round/>
              <a:headEnd len="sm" w="sm" type="none"/>
              <a:tailEnd len="sm" w="sm" type="none"/>
            </a:ln>
          </p:spPr>
        </p:sp>
        <p:sp>
          <p:nvSpPr>
            <p:cNvPr id="291" name="Google Shape;291;p56"/>
            <p:cNvSpPr/>
            <p:nvPr/>
          </p:nvSpPr>
          <p:spPr>
            <a:xfrm>
              <a:off x="3907021" y="2929657"/>
              <a:ext cx="1519200" cy="712125"/>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56"/>
            <p:cNvSpPr txBox="1"/>
            <p:nvPr/>
          </p:nvSpPr>
          <p:spPr>
            <a:xfrm>
              <a:off x="3934832" y="2950516"/>
              <a:ext cx="1463700" cy="670500"/>
            </a:xfrm>
            <a:prstGeom prst="rect">
              <a:avLst/>
            </a:prstGeom>
            <a:noFill/>
            <a:ln>
              <a:noFill/>
            </a:ln>
          </p:spPr>
          <p:txBody>
            <a:bodyPr anchorCtr="0" anchor="ctr" bIns="20300" lIns="30475" spcFirstLastPara="1" rIns="30475" wrap="square" tIns="20300">
              <a:noAutofit/>
            </a:bodyPr>
            <a:lstStyle/>
            <a:p>
              <a:pPr indent="0" lvl="0" marL="0" marR="0" rtl="0" algn="ctr">
                <a:lnSpc>
                  <a:spcPct val="90000"/>
                </a:lnSpc>
                <a:spcBef>
                  <a:spcPts val="0"/>
                </a:spcBef>
                <a:spcAft>
                  <a:spcPts val="0"/>
                </a:spcAft>
                <a:buNone/>
              </a:pPr>
              <a:r>
                <a:rPr lang="en-GB" sz="1600">
                  <a:solidFill>
                    <a:schemeClr val="dk1"/>
                  </a:solidFill>
                  <a:latin typeface="Arial"/>
                  <a:ea typeface="Arial"/>
                  <a:cs typeface="Arial"/>
                  <a:sym typeface="Arial"/>
                </a:rPr>
                <a:t>Multiple Inheritance</a:t>
              </a:r>
              <a:endParaRPr sz="1600">
                <a:solidFill>
                  <a:schemeClr val="dk1"/>
                </a:solidFill>
                <a:latin typeface="Arial"/>
                <a:ea typeface="Arial"/>
                <a:cs typeface="Arial"/>
                <a:sym typeface="Arial"/>
              </a:endParaRPr>
            </a:p>
          </p:txBody>
        </p:sp>
        <p:sp>
          <p:nvSpPr>
            <p:cNvPr id="293" name="Google Shape;293;p56"/>
            <p:cNvSpPr/>
            <p:nvPr/>
          </p:nvSpPr>
          <p:spPr>
            <a:xfrm>
              <a:off x="5901070" y="1149257"/>
              <a:ext cx="1899000" cy="712125"/>
            </a:xfrm>
            <a:prstGeom prst="roundRect">
              <a:avLst>
                <a:gd fmla="val 10000" name="adj"/>
              </a:avLst>
            </a:prstGeom>
            <a:gradFill>
              <a:gsLst>
                <a:gs pos="0">
                  <a:schemeClr val="lt1"/>
                </a:gs>
                <a:gs pos="100000">
                  <a:schemeClr val="lt1"/>
                </a:gs>
              </a:gsLst>
              <a:lin ang="16200038" scaled="0"/>
            </a:gradFill>
            <a:ln>
              <a:noFill/>
            </a:ln>
            <a:effectLst>
              <a:outerShdw blurRad="40000" rotWithShape="0" dir="5400000" dist="23000">
                <a:srgbClr val="000000">
                  <a:alpha val="3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56"/>
            <p:cNvSpPr txBox="1"/>
            <p:nvPr/>
          </p:nvSpPr>
          <p:spPr>
            <a:xfrm>
              <a:off x="5928881" y="1170115"/>
              <a:ext cx="1843500" cy="670500"/>
            </a:xfrm>
            <a:prstGeom prst="rect">
              <a:avLst/>
            </a:prstGeom>
            <a:noFill/>
            <a:ln>
              <a:noFill/>
            </a:ln>
          </p:spPr>
          <p:txBody>
            <a:bodyPr anchorCtr="0" anchor="ctr" bIns="31750" lIns="47625" spcFirstLastPara="1" rIns="47625" wrap="square" tIns="31750">
              <a:noAutofit/>
            </a:bodyPr>
            <a:lstStyle/>
            <a:p>
              <a:pPr indent="0" lvl="0" marL="0" marR="0" rtl="0" algn="ctr">
                <a:lnSpc>
                  <a:spcPct val="90000"/>
                </a:lnSpc>
                <a:spcBef>
                  <a:spcPts val="0"/>
                </a:spcBef>
                <a:spcAft>
                  <a:spcPts val="0"/>
                </a:spcAft>
                <a:buNone/>
              </a:pPr>
              <a:r>
                <a:rPr lang="en-GB" sz="2500">
                  <a:solidFill>
                    <a:schemeClr val="dk1"/>
                  </a:solidFill>
                  <a:latin typeface="Arial"/>
                  <a:ea typeface="Arial"/>
                  <a:cs typeface="Arial"/>
                  <a:sym typeface="Arial"/>
                </a:rPr>
                <a:t>Permissions</a:t>
              </a:r>
              <a:endParaRPr sz="2500">
                <a:solidFill>
                  <a:schemeClr val="dk1"/>
                </a:solidFill>
                <a:latin typeface="Arial"/>
                <a:ea typeface="Arial"/>
                <a:cs typeface="Arial"/>
                <a:sym typeface="Arial"/>
              </a:endParaRPr>
            </a:p>
          </p:txBody>
        </p:sp>
        <p:sp>
          <p:nvSpPr>
            <p:cNvPr id="295" name="Google Shape;295;p56"/>
            <p:cNvSpPr/>
            <p:nvPr/>
          </p:nvSpPr>
          <p:spPr>
            <a:xfrm>
              <a:off x="6090979" y="1861417"/>
              <a:ext cx="189900" cy="53415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296" name="Google Shape;296;p56"/>
            <p:cNvSpPr/>
            <p:nvPr/>
          </p:nvSpPr>
          <p:spPr>
            <a:xfrm>
              <a:off x="6280875" y="2039447"/>
              <a:ext cx="1519200" cy="1010250"/>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56"/>
            <p:cNvSpPr txBox="1"/>
            <p:nvPr/>
          </p:nvSpPr>
          <p:spPr>
            <a:xfrm>
              <a:off x="6308699" y="2212716"/>
              <a:ext cx="1463700" cy="670500"/>
            </a:xfrm>
            <a:prstGeom prst="rect">
              <a:avLst/>
            </a:prstGeom>
            <a:noFill/>
            <a:ln>
              <a:noFill/>
            </a:ln>
          </p:spPr>
          <p:txBody>
            <a:bodyPr anchorCtr="0" anchor="ctr" bIns="20300" lIns="30475" spcFirstLastPara="1" rIns="30475" wrap="square" tIns="20300">
              <a:noAutofit/>
            </a:bodyPr>
            <a:lstStyle/>
            <a:p>
              <a:pPr indent="0" lvl="0" marL="0" marR="0" rtl="0" algn="ctr">
                <a:lnSpc>
                  <a:spcPct val="90000"/>
                </a:lnSpc>
                <a:spcBef>
                  <a:spcPts val="0"/>
                </a:spcBef>
                <a:spcAft>
                  <a:spcPts val="0"/>
                </a:spcAft>
                <a:buNone/>
              </a:pPr>
              <a:r>
                <a:rPr lang="en-GB" sz="1600">
                  <a:solidFill>
                    <a:schemeClr val="dk1"/>
                  </a:solidFill>
                  <a:latin typeface="Arial"/>
                  <a:ea typeface="Arial"/>
                  <a:cs typeface="Arial"/>
                  <a:sym typeface="Arial"/>
                </a:rPr>
                <a:t>Consists of Product, Action and Namespace</a:t>
              </a:r>
              <a:endParaRPr sz="1600">
                <a:solidFill>
                  <a:schemeClr val="dk1"/>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sp>
        <p:nvSpPr>
          <p:cNvPr id="302" name="Google Shape;302;p57"/>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Concepts</a:t>
            </a:r>
            <a:endParaRPr/>
          </a:p>
        </p:txBody>
      </p:sp>
      <p:grpSp>
        <p:nvGrpSpPr>
          <p:cNvPr id="303" name="Google Shape;303;p57"/>
          <p:cNvGrpSpPr/>
          <p:nvPr/>
        </p:nvGrpSpPr>
        <p:grpSpPr>
          <a:xfrm>
            <a:off x="1714025" y="782576"/>
            <a:ext cx="5715847" cy="3992781"/>
            <a:chOff x="1714025" y="782576"/>
            <a:chExt cx="5715847" cy="3992781"/>
          </a:xfrm>
        </p:grpSpPr>
        <p:sp>
          <p:nvSpPr>
            <p:cNvPr id="304" name="Google Shape;304;p57"/>
            <p:cNvSpPr/>
            <p:nvPr/>
          </p:nvSpPr>
          <p:spPr>
            <a:xfrm>
              <a:off x="1714025" y="782576"/>
              <a:ext cx="1609500" cy="852300"/>
            </a:xfrm>
            <a:prstGeom prst="roundRect">
              <a:avLst>
                <a:gd fmla="val 10000" name="adj"/>
              </a:avLst>
            </a:prstGeom>
            <a:gradFill>
              <a:gsLst>
                <a:gs pos="0">
                  <a:schemeClr val="lt1"/>
                </a:gs>
                <a:gs pos="100000">
                  <a:schemeClr val="lt1"/>
                </a:gs>
              </a:gsLst>
              <a:lin ang="16200038" scaled="0"/>
            </a:gradFill>
            <a:ln>
              <a:noFill/>
            </a:ln>
            <a:effectLst>
              <a:outerShdw blurRad="40000" rotWithShape="0" dir="5400000" dist="23000">
                <a:srgbClr val="000000">
                  <a:alpha val="3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57"/>
            <p:cNvSpPr txBox="1"/>
            <p:nvPr/>
          </p:nvSpPr>
          <p:spPr>
            <a:xfrm>
              <a:off x="1737600" y="782875"/>
              <a:ext cx="1609500" cy="852300"/>
            </a:xfrm>
            <a:prstGeom prst="rect">
              <a:avLst/>
            </a:prstGeom>
            <a:noFill/>
            <a:ln>
              <a:noFill/>
            </a:ln>
          </p:spPr>
          <p:txBody>
            <a:bodyPr anchorCtr="0" anchor="ctr" bIns="17775" lIns="26650" spcFirstLastPara="1" rIns="26650" wrap="square" tIns="17775">
              <a:noAutofit/>
            </a:bodyPr>
            <a:lstStyle/>
            <a:p>
              <a:pPr indent="0" lvl="0" marL="0" marR="0" rtl="0" algn="ctr">
                <a:lnSpc>
                  <a:spcPct val="90000"/>
                </a:lnSpc>
                <a:spcBef>
                  <a:spcPts val="0"/>
                </a:spcBef>
                <a:spcAft>
                  <a:spcPts val="0"/>
                </a:spcAft>
                <a:buNone/>
              </a:pPr>
              <a:r>
                <a:rPr lang="en-GB" sz="1200">
                  <a:solidFill>
                    <a:schemeClr val="dk1"/>
                  </a:solidFill>
                  <a:latin typeface="Roboto"/>
                  <a:ea typeface="Roboto"/>
                  <a:cs typeface="Roboto"/>
                  <a:sym typeface="Roboto"/>
                </a:rPr>
                <a:t>Product</a:t>
              </a:r>
              <a:endParaRPr sz="1200">
                <a:solidFill>
                  <a:schemeClr val="dk1"/>
                </a:solidFill>
                <a:latin typeface="Roboto"/>
                <a:ea typeface="Roboto"/>
                <a:cs typeface="Roboto"/>
                <a:sym typeface="Roboto"/>
              </a:endParaRPr>
            </a:p>
            <a:p>
              <a:pPr indent="0" lvl="0" marL="0" marR="0" rtl="0" algn="ctr">
                <a:lnSpc>
                  <a:spcPct val="90000"/>
                </a:lnSpc>
                <a:spcBef>
                  <a:spcPts val="490"/>
                </a:spcBef>
                <a:spcAft>
                  <a:spcPts val="0"/>
                </a:spcAft>
                <a:buNone/>
              </a:pPr>
              <a:r>
                <a:rPr lang="en-GB" sz="1200">
                  <a:solidFill>
                    <a:schemeClr val="dk1"/>
                  </a:solidFill>
                  <a:latin typeface="Roboto"/>
                  <a:ea typeface="Roboto"/>
                  <a:cs typeface="Roboto"/>
                  <a:sym typeface="Roboto"/>
                </a:rPr>
                <a:t>Which Instrument</a:t>
              </a:r>
              <a:endParaRPr sz="1200">
                <a:solidFill>
                  <a:schemeClr val="dk1"/>
                </a:solidFill>
                <a:latin typeface="Roboto"/>
                <a:ea typeface="Roboto"/>
                <a:cs typeface="Roboto"/>
                <a:sym typeface="Roboto"/>
              </a:endParaRPr>
            </a:p>
          </p:txBody>
        </p:sp>
        <p:sp>
          <p:nvSpPr>
            <p:cNvPr id="306" name="Google Shape;306;p57"/>
            <p:cNvSpPr/>
            <p:nvPr/>
          </p:nvSpPr>
          <p:spPr>
            <a:xfrm>
              <a:off x="1874980" y="1634788"/>
              <a:ext cx="160800" cy="47100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307" name="Google Shape;307;p57"/>
            <p:cNvSpPr/>
            <p:nvPr/>
          </p:nvSpPr>
          <p:spPr>
            <a:xfrm>
              <a:off x="2035939" y="1791812"/>
              <a:ext cx="1287900" cy="628200"/>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8" name="Google Shape;308;p57"/>
            <p:cNvSpPr txBox="1"/>
            <p:nvPr/>
          </p:nvSpPr>
          <p:spPr>
            <a:xfrm>
              <a:off x="2059510" y="1810207"/>
              <a:ext cx="1240500" cy="591300"/>
            </a:xfrm>
            <a:prstGeom prst="rect">
              <a:avLst/>
            </a:prstGeom>
            <a:noFill/>
            <a:ln>
              <a:noFill/>
            </a:ln>
          </p:spPr>
          <p:txBody>
            <a:bodyPr anchorCtr="0" anchor="ctr" bIns="16500" lIns="24750" spcFirstLastPara="1" rIns="24750" wrap="square" tIns="16500">
              <a:noAutofit/>
            </a:bodyPr>
            <a:lstStyle/>
            <a:p>
              <a:pPr indent="0" lvl="0" marL="0" marR="0" rtl="0" algn="ctr">
                <a:lnSpc>
                  <a:spcPct val="90000"/>
                </a:lnSpc>
                <a:spcBef>
                  <a:spcPts val="0"/>
                </a:spcBef>
                <a:spcAft>
                  <a:spcPts val="0"/>
                </a:spcAft>
                <a:buNone/>
              </a:pPr>
              <a:r>
                <a:rPr lang="en-GB" sz="1300">
                  <a:solidFill>
                    <a:schemeClr val="dk1"/>
                  </a:solidFill>
                  <a:latin typeface="Arial"/>
                  <a:ea typeface="Arial"/>
                  <a:cs typeface="Arial"/>
                  <a:sym typeface="Arial"/>
                </a:rPr>
                <a:t>/FX/GBPUSD</a:t>
              </a:r>
              <a:endParaRPr sz="1300">
                <a:solidFill>
                  <a:schemeClr val="dk1"/>
                </a:solidFill>
                <a:latin typeface="Arial"/>
                <a:ea typeface="Arial"/>
                <a:cs typeface="Arial"/>
                <a:sym typeface="Arial"/>
              </a:endParaRPr>
            </a:p>
          </p:txBody>
        </p:sp>
        <p:sp>
          <p:nvSpPr>
            <p:cNvPr id="309" name="Google Shape;309;p57"/>
            <p:cNvSpPr/>
            <p:nvPr/>
          </p:nvSpPr>
          <p:spPr>
            <a:xfrm>
              <a:off x="1874980" y="1634788"/>
              <a:ext cx="160800" cy="125610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310" name="Google Shape;310;p57"/>
            <p:cNvSpPr/>
            <p:nvPr/>
          </p:nvSpPr>
          <p:spPr>
            <a:xfrm>
              <a:off x="2035939" y="2576927"/>
              <a:ext cx="1287900" cy="628200"/>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1" name="Google Shape;311;p57"/>
            <p:cNvSpPr txBox="1"/>
            <p:nvPr/>
          </p:nvSpPr>
          <p:spPr>
            <a:xfrm>
              <a:off x="2059510" y="2595323"/>
              <a:ext cx="1240500" cy="591300"/>
            </a:xfrm>
            <a:prstGeom prst="rect">
              <a:avLst/>
            </a:prstGeom>
            <a:noFill/>
            <a:ln>
              <a:noFill/>
            </a:ln>
          </p:spPr>
          <p:txBody>
            <a:bodyPr anchorCtr="0" anchor="ctr" bIns="16500" lIns="24750" spcFirstLastPara="1" rIns="24750" wrap="square" tIns="16500">
              <a:noAutofit/>
            </a:bodyPr>
            <a:lstStyle/>
            <a:p>
              <a:pPr indent="0" lvl="0" marL="0" marR="0" rtl="0" algn="ctr">
                <a:lnSpc>
                  <a:spcPct val="90000"/>
                </a:lnSpc>
                <a:spcBef>
                  <a:spcPts val="0"/>
                </a:spcBef>
                <a:spcAft>
                  <a:spcPts val="0"/>
                </a:spcAft>
                <a:buNone/>
              </a:pPr>
              <a:r>
                <a:rPr lang="en-GB" sz="1300">
                  <a:solidFill>
                    <a:schemeClr val="dk1"/>
                  </a:solidFill>
                  <a:latin typeface="Arial"/>
                  <a:ea typeface="Arial"/>
                  <a:cs typeface="Arial"/>
                  <a:sym typeface="Arial"/>
                </a:rPr>
                <a:t>The Blotter</a:t>
              </a:r>
              <a:endParaRPr sz="1300">
                <a:solidFill>
                  <a:schemeClr val="dk1"/>
                </a:solidFill>
                <a:latin typeface="Arial"/>
                <a:ea typeface="Arial"/>
                <a:cs typeface="Arial"/>
                <a:sym typeface="Arial"/>
              </a:endParaRPr>
            </a:p>
          </p:txBody>
        </p:sp>
        <p:sp>
          <p:nvSpPr>
            <p:cNvPr id="312" name="Google Shape;312;p57"/>
            <p:cNvSpPr/>
            <p:nvPr/>
          </p:nvSpPr>
          <p:spPr>
            <a:xfrm>
              <a:off x="1874980" y="1634788"/>
              <a:ext cx="160800" cy="204120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313" name="Google Shape;313;p57"/>
            <p:cNvSpPr/>
            <p:nvPr/>
          </p:nvSpPr>
          <p:spPr>
            <a:xfrm>
              <a:off x="2035939" y="3362043"/>
              <a:ext cx="1287900" cy="628200"/>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4" name="Google Shape;314;p57"/>
            <p:cNvSpPr txBox="1"/>
            <p:nvPr/>
          </p:nvSpPr>
          <p:spPr>
            <a:xfrm>
              <a:off x="2059510" y="3380438"/>
              <a:ext cx="1240500" cy="591300"/>
            </a:xfrm>
            <a:prstGeom prst="rect">
              <a:avLst/>
            </a:prstGeom>
            <a:noFill/>
            <a:ln>
              <a:noFill/>
            </a:ln>
          </p:spPr>
          <p:txBody>
            <a:bodyPr anchorCtr="0" anchor="ctr" bIns="16500" lIns="24750" spcFirstLastPara="1" rIns="24750" wrap="square" tIns="16500">
              <a:noAutofit/>
            </a:bodyPr>
            <a:lstStyle/>
            <a:p>
              <a:pPr indent="0" lvl="0" marL="0" marR="0" rtl="0" algn="ctr">
                <a:lnSpc>
                  <a:spcPct val="90000"/>
                </a:lnSpc>
                <a:spcBef>
                  <a:spcPts val="0"/>
                </a:spcBef>
                <a:spcAft>
                  <a:spcPts val="0"/>
                </a:spcAft>
                <a:buNone/>
              </a:pPr>
              <a:r>
                <a:rPr lang="en-GB" sz="1300">
                  <a:solidFill>
                    <a:schemeClr val="dk1"/>
                  </a:solidFill>
                  <a:latin typeface="Arial"/>
                  <a:ea typeface="Arial"/>
                  <a:cs typeface="Arial"/>
                  <a:sym typeface="Arial"/>
                </a:rPr>
                <a:t>FI Instruments</a:t>
              </a:r>
              <a:endParaRPr sz="1300">
                <a:solidFill>
                  <a:schemeClr val="dk1"/>
                </a:solidFill>
                <a:latin typeface="Arial"/>
                <a:ea typeface="Arial"/>
                <a:cs typeface="Arial"/>
                <a:sym typeface="Arial"/>
              </a:endParaRPr>
            </a:p>
          </p:txBody>
        </p:sp>
        <p:sp>
          <p:nvSpPr>
            <p:cNvPr id="315" name="Google Shape;315;p57"/>
            <p:cNvSpPr/>
            <p:nvPr/>
          </p:nvSpPr>
          <p:spPr>
            <a:xfrm>
              <a:off x="3726010" y="782576"/>
              <a:ext cx="1609500" cy="852300"/>
            </a:xfrm>
            <a:prstGeom prst="roundRect">
              <a:avLst>
                <a:gd fmla="val 10000" name="adj"/>
              </a:avLst>
            </a:prstGeom>
            <a:gradFill>
              <a:gsLst>
                <a:gs pos="0">
                  <a:schemeClr val="lt1"/>
                </a:gs>
                <a:gs pos="100000">
                  <a:schemeClr val="lt1"/>
                </a:gs>
              </a:gsLst>
              <a:lin ang="16200038" scaled="0"/>
            </a:gradFill>
            <a:ln>
              <a:noFill/>
            </a:ln>
            <a:effectLst>
              <a:outerShdw blurRad="40000" rotWithShape="0" dir="5400000" dist="23000">
                <a:srgbClr val="000000">
                  <a:alpha val="3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57"/>
            <p:cNvSpPr txBox="1"/>
            <p:nvPr/>
          </p:nvSpPr>
          <p:spPr>
            <a:xfrm>
              <a:off x="3749586" y="782875"/>
              <a:ext cx="1609500" cy="852300"/>
            </a:xfrm>
            <a:prstGeom prst="rect">
              <a:avLst/>
            </a:prstGeom>
            <a:noFill/>
            <a:ln>
              <a:noFill/>
            </a:ln>
          </p:spPr>
          <p:txBody>
            <a:bodyPr anchorCtr="0" anchor="ctr" bIns="17775" lIns="26650" spcFirstLastPara="1" rIns="26650" wrap="square" tIns="17775">
              <a:noAutofit/>
            </a:bodyPr>
            <a:lstStyle/>
            <a:p>
              <a:pPr indent="0" lvl="0" marL="0" marR="0" rtl="0" algn="ctr">
                <a:lnSpc>
                  <a:spcPct val="90000"/>
                </a:lnSpc>
                <a:spcBef>
                  <a:spcPts val="0"/>
                </a:spcBef>
                <a:spcAft>
                  <a:spcPts val="0"/>
                </a:spcAft>
                <a:buNone/>
              </a:pPr>
              <a:r>
                <a:rPr lang="en-GB" sz="1200">
                  <a:solidFill>
                    <a:schemeClr val="dk1"/>
                  </a:solidFill>
                  <a:latin typeface="Arial"/>
                  <a:ea typeface="Arial"/>
                  <a:cs typeface="Arial"/>
                  <a:sym typeface="Arial"/>
                </a:rPr>
                <a:t>Action</a:t>
              </a:r>
              <a:endParaRPr sz="1200">
                <a:solidFill>
                  <a:schemeClr val="dk1"/>
                </a:solidFill>
              </a:endParaRPr>
            </a:p>
            <a:p>
              <a:pPr indent="0" lvl="0" marL="0" marR="0" rtl="0" algn="ctr">
                <a:lnSpc>
                  <a:spcPct val="90000"/>
                </a:lnSpc>
                <a:spcBef>
                  <a:spcPts val="490"/>
                </a:spcBef>
                <a:spcAft>
                  <a:spcPts val="0"/>
                </a:spcAft>
                <a:buNone/>
              </a:pPr>
              <a:r>
                <a:rPr lang="en-GB" sz="1200">
                  <a:solidFill>
                    <a:schemeClr val="dk1"/>
                  </a:solidFill>
                  <a:latin typeface="Arial"/>
                  <a:ea typeface="Arial"/>
                  <a:cs typeface="Arial"/>
                  <a:sym typeface="Arial"/>
                </a:rPr>
                <a:t>What is the User Doing</a:t>
              </a:r>
              <a:endParaRPr sz="1200">
                <a:solidFill>
                  <a:schemeClr val="dk1"/>
                </a:solidFill>
                <a:latin typeface="Arial"/>
                <a:ea typeface="Arial"/>
                <a:cs typeface="Arial"/>
                <a:sym typeface="Arial"/>
              </a:endParaRPr>
            </a:p>
          </p:txBody>
        </p:sp>
        <p:sp>
          <p:nvSpPr>
            <p:cNvPr id="317" name="Google Shape;317;p57"/>
            <p:cNvSpPr/>
            <p:nvPr/>
          </p:nvSpPr>
          <p:spPr>
            <a:xfrm>
              <a:off x="3886965" y="1634788"/>
              <a:ext cx="160800" cy="47100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318" name="Google Shape;318;p57"/>
            <p:cNvSpPr/>
            <p:nvPr/>
          </p:nvSpPr>
          <p:spPr>
            <a:xfrm>
              <a:off x="4047924" y="1791812"/>
              <a:ext cx="1287900" cy="628200"/>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57"/>
            <p:cNvSpPr txBox="1"/>
            <p:nvPr/>
          </p:nvSpPr>
          <p:spPr>
            <a:xfrm>
              <a:off x="4071496" y="1810207"/>
              <a:ext cx="1240500" cy="591300"/>
            </a:xfrm>
            <a:prstGeom prst="rect">
              <a:avLst/>
            </a:prstGeom>
            <a:noFill/>
            <a:ln>
              <a:noFill/>
            </a:ln>
          </p:spPr>
          <p:txBody>
            <a:bodyPr anchorCtr="0" anchor="ctr" bIns="16500" lIns="24750" spcFirstLastPara="1" rIns="24750" wrap="square" tIns="16500">
              <a:noAutofit/>
            </a:bodyPr>
            <a:lstStyle/>
            <a:p>
              <a:pPr indent="0" lvl="0" marL="0" marR="0" rtl="0" algn="ctr">
                <a:lnSpc>
                  <a:spcPct val="90000"/>
                </a:lnSpc>
                <a:spcBef>
                  <a:spcPts val="0"/>
                </a:spcBef>
                <a:spcAft>
                  <a:spcPts val="0"/>
                </a:spcAft>
                <a:buNone/>
              </a:pPr>
              <a:r>
                <a:rPr lang="en-GB" sz="1300">
                  <a:solidFill>
                    <a:schemeClr val="dk1"/>
                  </a:solidFill>
                  <a:latin typeface="Arial"/>
                  <a:ea typeface="Arial"/>
                  <a:cs typeface="Arial"/>
                  <a:sym typeface="Arial"/>
                </a:rPr>
                <a:t>View</a:t>
              </a:r>
              <a:endParaRPr sz="1300">
                <a:solidFill>
                  <a:schemeClr val="dk1"/>
                </a:solidFill>
                <a:latin typeface="Arial"/>
                <a:ea typeface="Arial"/>
                <a:cs typeface="Arial"/>
                <a:sym typeface="Arial"/>
              </a:endParaRPr>
            </a:p>
          </p:txBody>
        </p:sp>
        <p:sp>
          <p:nvSpPr>
            <p:cNvPr id="320" name="Google Shape;320;p57"/>
            <p:cNvSpPr/>
            <p:nvPr/>
          </p:nvSpPr>
          <p:spPr>
            <a:xfrm>
              <a:off x="3886965" y="1634788"/>
              <a:ext cx="160800" cy="125610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321" name="Google Shape;321;p57"/>
            <p:cNvSpPr/>
            <p:nvPr/>
          </p:nvSpPr>
          <p:spPr>
            <a:xfrm>
              <a:off x="4047924" y="2576927"/>
              <a:ext cx="1287900" cy="628200"/>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57"/>
            <p:cNvSpPr txBox="1"/>
            <p:nvPr/>
          </p:nvSpPr>
          <p:spPr>
            <a:xfrm>
              <a:off x="4071496" y="2595323"/>
              <a:ext cx="1240500" cy="591300"/>
            </a:xfrm>
            <a:prstGeom prst="rect">
              <a:avLst/>
            </a:prstGeom>
            <a:noFill/>
            <a:ln>
              <a:noFill/>
            </a:ln>
          </p:spPr>
          <p:txBody>
            <a:bodyPr anchorCtr="0" anchor="ctr" bIns="16500" lIns="24750" spcFirstLastPara="1" rIns="24750" wrap="square" tIns="16500">
              <a:noAutofit/>
            </a:bodyPr>
            <a:lstStyle/>
            <a:p>
              <a:pPr indent="0" lvl="0" marL="0" marR="0" rtl="0" algn="ctr">
                <a:lnSpc>
                  <a:spcPct val="90000"/>
                </a:lnSpc>
                <a:spcBef>
                  <a:spcPts val="0"/>
                </a:spcBef>
                <a:spcAft>
                  <a:spcPts val="0"/>
                </a:spcAft>
                <a:buNone/>
              </a:pPr>
              <a:r>
                <a:rPr lang="en-GB" sz="1300">
                  <a:solidFill>
                    <a:schemeClr val="dk1"/>
                  </a:solidFill>
                  <a:latin typeface="Arial"/>
                  <a:ea typeface="Arial"/>
                  <a:cs typeface="Arial"/>
                  <a:sym typeface="Arial"/>
                </a:rPr>
                <a:t>Trade</a:t>
              </a:r>
              <a:endParaRPr sz="1300">
                <a:solidFill>
                  <a:schemeClr val="dk1"/>
                </a:solidFill>
                <a:latin typeface="Arial"/>
                <a:ea typeface="Arial"/>
                <a:cs typeface="Arial"/>
                <a:sym typeface="Arial"/>
              </a:endParaRPr>
            </a:p>
          </p:txBody>
        </p:sp>
        <p:sp>
          <p:nvSpPr>
            <p:cNvPr id="323" name="Google Shape;323;p57"/>
            <p:cNvSpPr/>
            <p:nvPr/>
          </p:nvSpPr>
          <p:spPr>
            <a:xfrm>
              <a:off x="3886965" y="1634788"/>
              <a:ext cx="160800" cy="204120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324" name="Google Shape;324;p57"/>
            <p:cNvSpPr/>
            <p:nvPr/>
          </p:nvSpPr>
          <p:spPr>
            <a:xfrm>
              <a:off x="4047924" y="3362043"/>
              <a:ext cx="1287900" cy="628200"/>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57"/>
            <p:cNvSpPr txBox="1"/>
            <p:nvPr/>
          </p:nvSpPr>
          <p:spPr>
            <a:xfrm>
              <a:off x="4071496" y="3380438"/>
              <a:ext cx="1240500" cy="591300"/>
            </a:xfrm>
            <a:prstGeom prst="rect">
              <a:avLst/>
            </a:prstGeom>
            <a:noFill/>
            <a:ln>
              <a:noFill/>
            </a:ln>
          </p:spPr>
          <p:txBody>
            <a:bodyPr anchorCtr="0" anchor="ctr" bIns="16500" lIns="24750" spcFirstLastPara="1" rIns="24750" wrap="square" tIns="16500">
              <a:noAutofit/>
            </a:bodyPr>
            <a:lstStyle/>
            <a:p>
              <a:pPr indent="0" lvl="0" marL="0" marR="0" rtl="0" algn="ctr">
                <a:lnSpc>
                  <a:spcPct val="90000"/>
                </a:lnSpc>
                <a:spcBef>
                  <a:spcPts val="0"/>
                </a:spcBef>
                <a:spcAft>
                  <a:spcPts val="0"/>
                </a:spcAft>
                <a:buNone/>
              </a:pPr>
              <a:r>
                <a:rPr lang="en-GB" sz="1300">
                  <a:solidFill>
                    <a:schemeClr val="dk1"/>
                  </a:solidFill>
                  <a:latin typeface="Arial"/>
                  <a:ea typeface="Arial"/>
                  <a:cs typeface="Arial"/>
                  <a:sym typeface="Arial"/>
                </a:rPr>
                <a:t>ESP</a:t>
              </a:r>
              <a:endParaRPr sz="1300">
                <a:solidFill>
                  <a:schemeClr val="dk1"/>
                </a:solidFill>
                <a:latin typeface="Arial"/>
                <a:ea typeface="Arial"/>
                <a:cs typeface="Arial"/>
                <a:sym typeface="Arial"/>
              </a:endParaRPr>
            </a:p>
          </p:txBody>
        </p:sp>
        <p:sp>
          <p:nvSpPr>
            <p:cNvPr id="326" name="Google Shape;326;p57"/>
            <p:cNvSpPr/>
            <p:nvPr/>
          </p:nvSpPr>
          <p:spPr>
            <a:xfrm>
              <a:off x="5737994" y="782576"/>
              <a:ext cx="1609500" cy="852300"/>
            </a:xfrm>
            <a:prstGeom prst="roundRect">
              <a:avLst>
                <a:gd fmla="val 10000" name="adj"/>
              </a:avLst>
            </a:prstGeom>
            <a:gradFill>
              <a:gsLst>
                <a:gs pos="0">
                  <a:schemeClr val="lt1"/>
                </a:gs>
                <a:gs pos="100000">
                  <a:schemeClr val="lt1"/>
                </a:gs>
              </a:gsLst>
              <a:lin ang="16200038" scaled="0"/>
            </a:gradFill>
            <a:ln>
              <a:noFill/>
            </a:ln>
            <a:effectLst>
              <a:outerShdw blurRad="40000" rotWithShape="0" dir="5400000" dist="23000">
                <a:srgbClr val="000000">
                  <a:alpha val="349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7" name="Google Shape;327;p57"/>
            <p:cNvSpPr txBox="1"/>
            <p:nvPr/>
          </p:nvSpPr>
          <p:spPr>
            <a:xfrm>
              <a:off x="5761572" y="782875"/>
              <a:ext cx="1668300" cy="921000"/>
            </a:xfrm>
            <a:prstGeom prst="rect">
              <a:avLst/>
            </a:prstGeom>
            <a:noFill/>
            <a:ln>
              <a:noFill/>
            </a:ln>
          </p:spPr>
          <p:txBody>
            <a:bodyPr anchorCtr="0" anchor="ctr" bIns="17775" lIns="26650" spcFirstLastPara="1" rIns="26650" wrap="square" tIns="17775">
              <a:noAutofit/>
            </a:bodyPr>
            <a:lstStyle/>
            <a:p>
              <a:pPr indent="0" lvl="0" marL="0" marR="0" rtl="0" algn="ctr">
                <a:lnSpc>
                  <a:spcPct val="90000"/>
                </a:lnSpc>
                <a:spcBef>
                  <a:spcPts val="0"/>
                </a:spcBef>
                <a:spcAft>
                  <a:spcPts val="0"/>
                </a:spcAft>
                <a:buNone/>
              </a:pPr>
              <a:r>
                <a:rPr lang="en-GB" sz="1200">
                  <a:solidFill>
                    <a:schemeClr val="dk1"/>
                  </a:solidFill>
                  <a:latin typeface="Arial"/>
                  <a:ea typeface="Arial"/>
                  <a:cs typeface="Arial"/>
                  <a:sym typeface="Arial"/>
                </a:rPr>
                <a:t>Namespace</a:t>
              </a:r>
              <a:endParaRPr sz="1200">
                <a:solidFill>
                  <a:schemeClr val="dk1"/>
                </a:solidFill>
              </a:endParaRPr>
            </a:p>
            <a:p>
              <a:pPr indent="0" lvl="0" marL="0" marR="0" rtl="0" algn="ctr">
                <a:lnSpc>
                  <a:spcPct val="90000"/>
                </a:lnSpc>
                <a:spcBef>
                  <a:spcPts val="490"/>
                </a:spcBef>
                <a:spcAft>
                  <a:spcPts val="0"/>
                </a:spcAft>
                <a:buNone/>
              </a:pPr>
              <a:r>
                <a:rPr lang="en-GB" sz="1200">
                  <a:solidFill>
                    <a:schemeClr val="dk1"/>
                  </a:solidFill>
                  <a:latin typeface="Arial"/>
                  <a:ea typeface="Arial"/>
                  <a:cs typeface="Arial"/>
                  <a:sym typeface="Arial"/>
                </a:rPr>
                <a:t>Grouping of Instruments</a:t>
              </a:r>
              <a:endParaRPr sz="1200">
                <a:solidFill>
                  <a:schemeClr val="dk1"/>
                </a:solidFill>
                <a:latin typeface="Arial"/>
                <a:ea typeface="Arial"/>
                <a:cs typeface="Arial"/>
                <a:sym typeface="Arial"/>
              </a:endParaRPr>
            </a:p>
          </p:txBody>
        </p:sp>
        <p:sp>
          <p:nvSpPr>
            <p:cNvPr id="328" name="Google Shape;328;p57"/>
            <p:cNvSpPr/>
            <p:nvPr/>
          </p:nvSpPr>
          <p:spPr>
            <a:xfrm>
              <a:off x="5898951" y="1634788"/>
              <a:ext cx="160800" cy="47100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329" name="Google Shape;329;p57"/>
            <p:cNvSpPr/>
            <p:nvPr/>
          </p:nvSpPr>
          <p:spPr>
            <a:xfrm>
              <a:off x="6059910" y="1791812"/>
              <a:ext cx="1287900" cy="628200"/>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57"/>
            <p:cNvSpPr txBox="1"/>
            <p:nvPr/>
          </p:nvSpPr>
          <p:spPr>
            <a:xfrm>
              <a:off x="6083481" y="1810207"/>
              <a:ext cx="1240500" cy="591300"/>
            </a:xfrm>
            <a:prstGeom prst="rect">
              <a:avLst/>
            </a:prstGeom>
            <a:noFill/>
            <a:ln>
              <a:noFill/>
            </a:ln>
          </p:spPr>
          <p:txBody>
            <a:bodyPr anchorCtr="0" anchor="ctr" bIns="16500" lIns="24750" spcFirstLastPara="1" rIns="24750" wrap="square" tIns="16500">
              <a:noAutofit/>
            </a:bodyPr>
            <a:lstStyle/>
            <a:p>
              <a:pPr indent="0" lvl="0" marL="0" marR="0" rtl="0" algn="ctr">
                <a:lnSpc>
                  <a:spcPct val="90000"/>
                </a:lnSpc>
                <a:spcBef>
                  <a:spcPts val="0"/>
                </a:spcBef>
                <a:spcAft>
                  <a:spcPts val="0"/>
                </a:spcAft>
                <a:buNone/>
              </a:pPr>
              <a:r>
                <a:rPr lang="en-GB" sz="1300">
                  <a:solidFill>
                    <a:schemeClr val="dk1"/>
                  </a:solidFill>
                  <a:latin typeface="Arial"/>
                  <a:ea typeface="Arial"/>
                  <a:cs typeface="Arial"/>
                  <a:sym typeface="Arial"/>
                </a:rPr>
                <a:t>Tenor</a:t>
              </a:r>
              <a:endParaRPr sz="1300">
                <a:solidFill>
                  <a:schemeClr val="dk1"/>
                </a:solidFill>
                <a:latin typeface="Arial"/>
                <a:ea typeface="Arial"/>
                <a:cs typeface="Arial"/>
                <a:sym typeface="Arial"/>
              </a:endParaRPr>
            </a:p>
          </p:txBody>
        </p:sp>
        <p:sp>
          <p:nvSpPr>
            <p:cNvPr id="331" name="Google Shape;331;p57"/>
            <p:cNvSpPr/>
            <p:nvPr/>
          </p:nvSpPr>
          <p:spPr>
            <a:xfrm>
              <a:off x="5898951" y="1634788"/>
              <a:ext cx="160800" cy="125610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332" name="Google Shape;332;p57"/>
            <p:cNvSpPr/>
            <p:nvPr/>
          </p:nvSpPr>
          <p:spPr>
            <a:xfrm>
              <a:off x="6059910" y="2576927"/>
              <a:ext cx="1287900" cy="628200"/>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57"/>
            <p:cNvSpPr txBox="1"/>
            <p:nvPr/>
          </p:nvSpPr>
          <p:spPr>
            <a:xfrm>
              <a:off x="6083481" y="2595323"/>
              <a:ext cx="1240500" cy="591300"/>
            </a:xfrm>
            <a:prstGeom prst="rect">
              <a:avLst/>
            </a:prstGeom>
            <a:noFill/>
            <a:ln>
              <a:noFill/>
            </a:ln>
          </p:spPr>
          <p:txBody>
            <a:bodyPr anchorCtr="0" anchor="ctr" bIns="16500" lIns="24750" spcFirstLastPara="1" rIns="24750" wrap="square" tIns="16500">
              <a:noAutofit/>
            </a:bodyPr>
            <a:lstStyle/>
            <a:p>
              <a:pPr indent="0" lvl="0" marL="0" marR="0" rtl="0" algn="ctr">
                <a:lnSpc>
                  <a:spcPct val="90000"/>
                </a:lnSpc>
                <a:spcBef>
                  <a:spcPts val="0"/>
                </a:spcBef>
                <a:spcAft>
                  <a:spcPts val="0"/>
                </a:spcAft>
                <a:buNone/>
              </a:pPr>
              <a:r>
                <a:rPr lang="en-GB" sz="1300">
                  <a:solidFill>
                    <a:schemeClr val="dk1"/>
                  </a:solidFill>
                  <a:latin typeface="Arial"/>
                  <a:ea typeface="Arial"/>
                  <a:cs typeface="Arial"/>
                  <a:sym typeface="Arial"/>
                </a:rPr>
                <a:t>1M</a:t>
              </a:r>
              <a:endParaRPr sz="1300">
                <a:solidFill>
                  <a:schemeClr val="dk1"/>
                </a:solidFill>
                <a:latin typeface="Arial"/>
                <a:ea typeface="Arial"/>
                <a:cs typeface="Arial"/>
                <a:sym typeface="Arial"/>
              </a:endParaRPr>
            </a:p>
          </p:txBody>
        </p:sp>
        <p:sp>
          <p:nvSpPr>
            <p:cNvPr id="334" name="Google Shape;334;p57"/>
            <p:cNvSpPr/>
            <p:nvPr/>
          </p:nvSpPr>
          <p:spPr>
            <a:xfrm>
              <a:off x="5898951" y="1634788"/>
              <a:ext cx="160800" cy="204120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335" name="Google Shape;335;p57"/>
            <p:cNvSpPr/>
            <p:nvPr/>
          </p:nvSpPr>
          <p:spPr>
            <a:xfrm>
              <a:off x="6059910" y="3362043"/>
              <a:ext cx="1287900" cy="628200"/>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57"/>
            <p:cNvSpPr txBox="1"/>
            <p:nvPr/>
          </p:nvSpPr>
          <p:spPr>
            <a:xfrm>
              <a:off x="6083481" y="3380438"/>
              <a:ext cx="1240500" cy="591300"/>
            </a:xfrm>
            <a:prstGeom prst="rect">
              <a:avLst/>
            </a:prstGeom>
            <a:noFill/>
            <a:ln>
              <a:noFill/>
            </a:ln>
          </p:spPr>
          <p:txBody>
            <a:bodyPr anchorCtr="0" anchor="ctr" bIns="16500" lIns="24750" spcFirstLastPara="1" rIns="24750" wrap="square" tIns="16500">
              <a:noAutofit/>
            </a:bodyPr>
            <a:lstStyle/>
            <a:p>
              <a:pPr indent="0" lvl="0" marL="0" marR="0" rtl="0" algn="ctr">
                <a:lnSpc>
                  <a:spcPct val="90000"/>
                </a:lnSpc>
                <a:spcBef>
                  <a:spcPts val="0"/>
                </a:spcBef>
                <a:spcAft>
                  <a:spcPts val="0"/>
                </a:spcAft>
                <a:buNone/>
              </a:pPr>
              <a:r>
                <a:rPr lang="en-GB" sz="1300">
                  <a:solidFill>
                    <a:schemeClr val="dk1"/>
                  </a:solidFill>
                  <a:latin typeface="Arial"/>
                  <a:ea typeface="Arial"/>
                  <a:cs typeface="Arial"/>
                  <a:sym typeface="Arial"/>
                </a:rPr>
                <a:t>2M</a:t>
              </a:r>
              <a:endParaRPr sz="1300">
                <a:solidFill>
                  <a:schemeClr val="dk1"/>
                </a:solidFill>
                <a:latin typeface="Arial"/>
                <a:ea typeface="Arial"/>
                <a:cs typeface="Arial"/>
                <a:sym typeface="Arial"/>
              </a:endParaRPr>
            </a:p>
          </p:txBody>
        </p:sp>
        <p:sp>
          <p:nvSpPr>
            <p:cNvPr id="337" name="Google Shape;337;p57"/>
            <p:cNvSpPr/>
            <p:nvPr/>
          </p:nvSpPr>
          <p:spPr>
            <a:xfrm>
              <a:off x="5898951" y="1634788"/>
              <a:ext cx="160800" cy="2826600"/>
            </a:xfrm>
            <a:custGeom>
              <a:rect b="b" l="l" r="r" t="t"/>
              <a:pathLst>
                <a:path extrusionOk="0" h="120000" w="120000">
                  <a:moveTo>
                    <a:pt x="0" y="0"/>
                  </a:moveTo>
                  <a:lnTo>
                    <a:pt x="0" y="120000"/>
                  </a:lnTo>
                  <a:lnTo>
                    <a:pt x="120000" y="120000"/>
                  </a:lnTo>
                </a:path>
              </a:pathLst>
            </a:custGeom>
            <a:noFill/>
            <a:ln cap="flat" cmpd="sng" w="25400">
              <a:solidFill>
                <a:schemeClr val="dk1"/>
              </a:solidFill>
              <a:prstDash val="solid"/>
              <a:round/>
              <a:headEnd len="sm" w="sm" type="none"/>
              <a:tailEnd len="sm" w="sm" type="none"/>
            </a:ln>
          </p:spPr>
        </p:sp>
        <p:sp>
          <p:nvSpPr>
            <p:cNvPr id="338" name="Google Shape;338;p57"/>
            <p:cNvSpPr/>
            <p:nvPr/>
          </p:nvSpPr>
          <p:spPr>
            <a:xfrm>
              <a:off x="6059910" y="4147158"/>
              <a:ext cx="1287900" cy="628200"/>
            </a:xfrm>
            <a:prstGeom prst="roundRect">
              <a:avLst>
                <a:gd fmla="val 10000" name="adj"/>
              </a:avLst>
            </a:prstGeom>
            <a:solidFill>
              <a:srgbClr val="CACACA">
                <a:alpha val="89800"/>
              </a:srgbClr>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57"/>
            <p:cNvSpPr txBox="1"/>
            <p:nvPr/>
          </p:nvSpPr>
          <p:spPr>
            <a:xfrm>
              <a:off x="6083481" y="4165554"/>
              <a:ext cx="1240500" cy="591300"/>
            </a:xfrm>
            <a:prstGeom prst="rect">
              <a:avLst/>
            </a:prstGeom>
            <a:noFill/>
            <a:ln>
              <a:noFill/>
            </a:ln>
          </p:spPr>
          <p:txBody>
            <a:bodyPr anchorCtr="0" anchor="ctr" bIns="16500" lIns="24750" spcFirstLastPara="1" rIns="24750" wrap="square" tIns="16500">
              <a:noAutofit/>
            </a:bodyPr>
            <a:lstStyle/>
            <a:p>
              <a:pPr indent="0" lvl="0" marL="0" marR="0" rtl="0" algn="ctr">
                <a:lnSpc>
                  <a:spcPct val="90000"/>
                </a:lnSpc>
                <a:spcBef>
                  <a:spcPts val="0"/>
                </a:spcBef>
                <a:spcAft>
                  <a:spcPts val="0"/>
                </a:spcAft>
                <a:buNone/>
              </a:pPr>
              <a:r>
                <a:rPr lang="en-GB" sz="1300">
                  <a:solidFill>
                    <a:schemeClr val="dk1"/>
                  </a:solidFill>
                  <a:latin typeface="Arial"/>
                  <a:ea typeface="Arial"/>
                  <a:cs typeface="Arial"/>
                  <a:sym typeface="Arial"/>
                </a:rPr>
                <a:t>3M</a:t>
              </a:r>
              <a:endParaRPr sz="1300">
                <a:solidFill>
                  <a:schemeClr val="dk1"/>
                </a:solidFill>
                <a:latin typeface="Arial"/>
                <a:ea typeface="Arial"/>
                <a:cs typeface="Arial"/>
                <a:sym typeface="Arial"/>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43" name="Shape 343"/>
        <p:cNvGrpSpPr/>
        <p:nvPr/>
      </p:nvGrpSpPr>
      <p:grpSpPr>
        <a:xfrm>
          <a:off x="0" y="0"/>
          <a:ext cx="0" cy="0"/>
          <a:chOff x="0" y="0"/>
          <a:chExt cx="0" cy="0"/>
        </a:xfrm>
      </p:grpSpPr>
      <p:sp>
        <p:nvSpPr>
          <p:cNvPr id="344" name="Google Shape;344;p58"/>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Concepts</a:t>
            </a:r>
            <a:endParaRPr/>
          </a:p>
        </p:txBody>
      </p:sp>
      <p:sp>
        <p:nvSpPr>
          <p:cNvPr id="345" name="Google Shape;345;p58"/>
          <p:cNvSpPr txBox="1"/>
          <p:nvPr>
            <p:ph idx="1" type="body"/>
          </p:nvPr>
        </p:nvSpPr>
        <p:spPr>
          <a:xfrm>
            <a:off x="268290" y="1135856"/>
            <a:ext cx="8418600" cy="3542100"/>
          </a:xfrm>
          <a:prstGeom prst="rect">
            <a:avLst/>
          </a:prstGeom>
          <a:noFill/>
          <a:ln>
            <a:noFill/>
          </a:ln>
        </p:spPr>
        <p:txBody>
          <a:bodyPr anchorCtr="0" anchor="t" bIns="45700" lIns="91425" spcFirstLastPara="1" rIns="91425" wrap="square" tIns="45700">
            <a:noAutofit/>
          </a:bodyPr>
          <a:lstStyle/>
          <a:p>
            <a:pPr indent="-342900" lvl="0" marL="457200" marR="0" rtl="0" algn="l">
              <a:lnSpc>
                <a:spcPct val="100000"/>
              </a:lnSpc>
              <a:spcBef>
                <a:spcPts val="0"/>
              </a:spcBef>
              <a:spcAft>
                <a:spcPts val="0"/>
              </a:spcAft>
              <a:buClr>
                <a:schemeClr val="dk1"/>
              </a:buClr>
              <a:buSzPts val="1800"/>
              <a:buFont typeface="Arial"/>
              <a:buChar char="●"/>
            </a:pPr>
            <a:r>
              <a:rPr i="0" lang="en-GB" sz="1800" u="none" cap="none" strike="noStrike">
                <a:solidFill>
                  <a:schemeClr val="dk1"/>
                </a:solidFill>
                <a:latin typeface="Arial"/>
                <a:ea typeface="Arial"/>
                <a:cs typeface="Arial"/>
                <a:sym typeface="Arial"/>
              </a:rPr>
              <a:t>Algorithm for traversing a hierarchy</a:t>
            </a:r>
            <a:endParaRPr sz="1800">
              <a:latin typeface="Arial"/>
              <a:ea typeface="Arial"/>
              <a:cs typeface="Arial"/>
              <a:sym typeface="Arial"/>
            </a:endParaRPr>
          </a:p>
        </p:txBody>
      </p:sp>
      <p:pic>
        <p:nvPicPr>
          <p:cNvPr id="346" name="Google Shape;346;p58"/>
          <p:cNvPicPr preferRelativeResize="0"/>
          <p:nvPr/>
        </p:nvPicPr>
        <p:blipFill rotWithShape="1">
          <a:blip r:embed="rId3">
            <a:alphaModFix/>
          </a:blip>
          <a:srcRect b="0" l="0" r="0" t="0"/>
          <a:stretch/>
        </p:blipFill>
        <p:spPr>
          <a:xfrm>
            <a:off x="0" y="1813327"/>
            <a:ext cx="9144000" cy="26034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0" name="Shape 350"/>
        <p:cNvGrpSpPr/>
        <p:nvPr/>
      </p:nvGrpSpPr>
      <p:grpSpPr>
        <a:xfrm>
          <a:off x="0" y="0"/>
          <a:ext cx="0" cy="0"/>
          <a:chOff x="0" y="0"/>
          <a:chExt cx="0" cy="0"/>
        </a:xfrm>
      </p:grpSpPr>
      <p:sp>
        <p:nvSpPr>
          <p:cNvPr id="351" name="Google Shape;351;p59"/>
          <p:cNvSpPr txBox="1"/>
          <p:nvPr>
            <p:ph type="title"/>
          </p:nvPr>
        </p:nvSpPr>
        <p:spPr>
          <a:xfrm>
            <a:off x="311700" y="173600"/>
            <a:ext cx="8520600" cy="4536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GB"/>
              <a:t>Concepts</a:t>
            </a:r>
            <a:endParaRPr/>
          </a:p>
        </p:txBody>
      </p:sp>
      <p:sp>
        <p:nvSpPr>
          <p:cNvPr id="352" name="Google Shape;352;p59"/>
          <p:cNvSpPr txBox="1"/>
          <p:nvPr>
            <p:ph idx="1" type="body"/>
          </p:nvPr>
        </p:nvSpPr>
        <p:spPr>
          <a:xfrm>
            <a:off x="311700" y="627200"/>
            <a:ext cx="8116500" cy="3416400"/>
          </a:xfrm>
          <a:prstGeom prst="rect">
            <a:avLst/>
          </a:prstGeom>
        </p:spPr>
        <p:txBody>
          <a:bodyPr anchorCtr="0" anchor="t" bIns="91425" lIns="91425" spcFirstLastPara="1" rIns="91425" wrap="square" tIns="91425">
            <a:noAutofit/>
          </a:bodyPr>
          <a:lstStyle/>
          <a:p>
            <a:pPr indent="-317500" lvl="0" marL="457200" rtl="0" algn="l">
              <a:spcBef>
                <a:spcPts val="0"/>
              </a:spcBef>
              <a:spcAft>
                <a:spcPts val="0"/>
              </a:spcAft>
              <a:buSzPts val="1400"/>
              <a:buChar char="●"/>
            </a:pPr>
            <a:r>
              <a:rPr lang="en-GB"/>
              <a:t>Example Hierarchy Diagram</a:t>
            </a:r>
            <a:endParaRPr/>
          </a:p>
        </p:txBody>
      </p:sp>
      <p:pic>
        <p:nvPicPr>
          <p:cNvPr id="353" name="Google Shape;353;p59"/>
          <p:cNvPicPr preferRelativeResize="0"/>
          <p:nvPr/>
        </p:nvPicPr>
        <p:blipFill>
          <a:blip r:embed="rId3">
            <a:alphaModFix/>
          </a:blip>
          <a:stretch>
            <a:fillRect/>
          </a:stretch>
        </p:blipFill>
        <p:spPr>
          <a:xfrm>
            <a:off x="1212650" y="627200"/>
            <a:ext cx="6718702" cy="413309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FFFFF"/>
        </a:solidFill>
      </p:bgPr>
    </p:bg>
    <p:spTree>
      <p:nvGrpSpPr>
        <p:cNvPr id="357" name="Shape 357"/>
        <p:cNvGrpSpPr/>
        <p:nvPr/>
      </p:nvGrpSpPr>
      <p:grpSpPr>
        <a:xfrm>
          <a:off x="0" y="0"/>
          <a:ext cx="0" cy="0"/>
          <a:chOff x="0" y="0"/>
          <a:chExt cx="0" cy="0"/>
        </a:xfrm>
      </p:grpSpPr>
      <p:sp>
        <p:nvSpPr>
          <p:cNvPr id="358" name="Google Shape;358;p60"/>
          <p:cNvSpPr txBox="1"/>
          <p:nvPr>
            <p:ph type="title"/>
          </p:nvPr>
        </p:nvSpPr>
        <p:spPr>
          <a:xfrm>
            <a:off x="311700" y="173600"/>
            <a:ext cx="8520600" cy="3993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Clr>
                <a:schemeClr val="dk1"/>
              </a:buClr>
              <a:buSzPts val="1100"/>
              <a:buFont typeface="Arial"/>
              <a:buNone/>
            </a:pPr>
            <a:r>
              <a:rPr lang="en-GB" sz="1800">
                <a:solidFill>
                  <a:schemeClr val="dk1"/>
                </a:solidFill>
              </a:rPr>
              <a:t>Map RTTP messages to Permissioning</a:t>
            </a:r>
            <a:endParaRPr sz="1800"/>
          </a:p>
          <a:p>
            <a:pPr indent="0" lvl="0" marL="0" rtl="0" algn="ctr">
              <a:spcBef>
                <a:spcPts val="0"/>
              </a:spcBef>
              <a:spcAft>
                <a:spcPts val="0"/>
              </a:spcAft>
              <a:buNone/>
            </a:pPr>
            <a:r>
              <a:t/>
            </a:r>
            <a:endParaRPr/>
          </a:p>
        </p:txBody>
      </p:sp>
      <p:sp>
        <p:nvSpPr>
          <p:cNvPr id="359" name="Google Shape;359;p60"/>
          <p:cNvSpPr txBox="1"/>
          <p:nvPr>
            <p:ph idx="1" type="body"/>
          </p:nvPr>
        </p:nvSpPr>
        <p:spPr>
          <a:xfrm>
            <a:off x="273900" y="862576"/>
            <a:ext cx="8596200" cy="1029600"/>
          </a:xfrm>
          <a:prstGeom prst="rect">
            <a:avLst/>
          </a:prstGeom>
          <a:noFill/>
          <a:ln>
            <a:noFill/>
          </a:ln>
        </p:spPr>
        <p:txBody>
          <a:bodyPr anchorCtr="0" anchor="t" bIns="45700" lIns="91425" spcFirstLastPara="1" rIns="91425" wrap="square" tIns="45700">
            <a:noAutofit/>
          </a:bodyPr>
          <a:lstStyle/>
          <a:p>
            <a:pPr indent="-368300" lvl="0" marL="342900" marR="0" rtl="0" algn="l">
              <a:lnSpc>
                <a:spcPct val="100000"/>
              </a:lnSpc>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Message</a:t>
            </a:r>
            <a:r>
              <a:rPr i="0" lang="en-GB" sz="1800" u="none" cap="none" strike="noStrike">
                <a:solidFill>
                  <a:schemeClr val="dk1"/>
                </a:solidFill>
                <a:latin typeface="Roboto"/>
                <a:ea typeface="Roboto"/>
                <a:cs typeface="Roboto"/>
                <a:sym typeface="Roboto"/>
              </a:rPr>
              <a:t>: </a:t>
            </a:r>
            <a:endParaRPr i="0" sz="1800" u="none" cap="none" strike="noStrike">
              <a:solidFill>
                <a:schemeClr val="dk1"/>
              </a:solidFill>
              <a:latin typeface="Roboto"/>
              <a:ea typeface="Roboto"/>
              <a:cs typeface="Roboto"/>
              <a:sym typeface="Roboto"/>
            </a:endParaRPr>
          </a:p>
          <a:p>
            <a:pPr indent="0" lvl="0" marL="0" marR="0" rtl="0" algn="l">
              <a:lnSpc>
                <a:spcPct val="100000"/>
              </a:lnSpc>
              <a:spcBef>
                <a:spcPts val="0"/>
              </a:spcBef>
              <a:spcAft>
                <a:spcPts val="0"/>
              </a:spcAft>
              <a:buNone/>
            </a:pPr>
            <a:r>
              <a:rPr lang="en-GB" sz="1200">
                <a:solidFill>
                  <a:schemeClr val="dk1"/>
                </a:solidFill>
                <a:latin typeface="Roboto"/>
                <a:ea typeface="Roboto"/>
                <a:cs typeface="Roboto"/>
                <a:sym typeface="Roboto"/>
              </a:rPr>
              <a:t>subject=</a:t>
            </a:r>
            <a:r>
              <a:rPr b="1" lang="en-GB" sz="1200">
                <a:solidFill>
                  <a:srgbClr val="FF0000"/>
                </a:solidFill>
                <a:latin typeface="Roboto"/>
                <a:ea typeface="Roboto"/>
                <a:cs typeface="Roboto"/>
                <a:sym typeface="Roboto"/>
              </a:rPr>
              <a:t>/PRIVATE/TRADE/FX</a:t>
            </a:r>
            <a:endParaRPr b="1" sz="1200">
              <a:solidFill>
                <a:srgbClr val="FF0000"/>
              </a:solidFill>
              <a:latin typeface="Roboto"/>
              <a:ea typeface="Roboto"/>
              <a:cs typeface="Roboto"/>
              <a:sym typeface="Roboto"/>
            </a:endParaRPr>
          </a:p>
          <a:p>
            <a:pPr indent="0" lvl="0" marL="0" rtl="0" algn="l">
              <a:spcBef>
                <a:spcPts val="0"/>
              </a:spcBef>
              <a:spcAft>
                <a:spcPts val="0"/>
              </a:spcAft>
              <a:buNone/>
            </a:pPr>
            <a:r>
              <a:rPr lang="en-GB" sz="1200">
                <a:solidFill>
                  <a:schemeClr val="dk1"/>
                </a:solidFill>
                <a:latin typeface="Roboto"/>
                <a:ea typeface="Roboto"/>
                <a:cs typeface="Roboto"/>
                <a:sym typeface="Roboto"/>
              </a:rPr>
              <a:t>fields=[MsgType=Submit,RequestID=1234,</a:t>
            </a:r>
            <a:r>
              <a:rPr lang="en-GB" sz="1200">
                <a:solidFill>
                  <a:srgbClr val="000000"/>
                </a:solidFill>
                <a:latin typeface="Roboto"/>
                <a:ea typeface="Roboto"/>
                <a:cs typeface="Roboto"/>
                <a:sym typeface="Roboto"/>
              </a:rPr>
              <a:t>TradingProtocol=RFS</a:t>
            </a:r>
            <a:r>
              <a:rPr b="1" lang="en-GB" sz="1200">
                <a:solidFill>
                  <a:schemeClr val="dk1"/>
                </a:solidFill>
                <a:latin typeface="Roboto"/>
                <a:ea typeface="Roboto"/>
                <a:cs typeface="Roboto"/>
                <a:sym typeface="Roboto"/>
              </a:rPr>
              <a:t>,</a:t>
            </a:r>
            <a:r>
              <a:rPr b="1" lang="en-GB" sz="1200">
                <a:solidFill>
                  <a:srgbClr val="FF0000"/>
                </a:solidFill>
                <a:latin typeface="Roboto"/>
                <a:ea typeface="Roboto"/>
                <a:cs typeface="Roboto"/>
                <a:sym typeface="Roboto"/>
              </a:rPr>
              <a:t>TradingType=SPOT</a:t>
            </a:r>
            <a:r>
              <a:rPr lang="en-GB" sz="1200">
                <a:solidFill>
                  <a:schemeClr val="dk1"/>
                </a:solidFill>
                <a:latin typeface="Roboto"/>
                <a:ea typeface="Roboto"/>
                <a:cs typeface="Roboto"/>
                <a:sym typeface="Roboto"/>
              </a:rPr>
              <a:t>,TradingAssetClass=FX,State=Initial,AssetClass=FX,</a:t>
            </a:r>
            <a:r>
              <a:rPr b="1" lang="en-GB" sz="1200">
                <a:solidFill>
                  <a:srgbClr val="FF0000"/>
                </a:solidFill>
                <a:latin typeface="Roboto"/>
                <a:ea typeface="Roboto"/>
                <a:cs typeface="Roboto"/>
                <a:sym typeface="Roboto"/>
              </a:rPr>
              <a:t>CurrencyPair=EURUSD</a:t>
            </a:r>
            <a:r>
              <a:rPr lang="en-GB" sz="1200">
                <a:solidFill>
                  <a:schemeClr val="dk1"/>
                </a:solidFill>
                <a:latin typeface="Roboto"/>
                <a:ea typeface="Roboto"/>
                <a:cs typeface="Roboto"/>
                <a:sym typeface="Roboto"/>
              </a:rPr>
              <a:t>,DealtCurrency=EUR,BaseCurrency=EUR,....</a:t>
            </a:r>
            <a:endParaRPr sz="1800">
              <a:solidFill>
                <a:schemeClr val="dk1"/>
              </a:solidFill>
              <a:latin typeface="Roboto"/>
              <a:ea typeface="Roboto"/>
              <a:cs typeface="Roboto"/>
              <a:sym typeface="Roboto"/>
            </a:endParaRPr>
          </a:p>
        </p:txBody>
      </p:sp>
      <p:sp>
        <p:nvSpPr>
          <p:cNvPr id="360" name="Google Shape;360;p60"/>
          <p:cNvSpPr txBox="1"/>
          <p:nvPr>
            <p:ph idx="1" type="body"/>
          </p:nvPr>
        </p:nvSpPr>
        <p:spPr>
          <a:xfrm>
            <a:off x="273900" y="1929378"/>
            <a:ext cx="8596200" cy="1295400"/>
          </a:xfrm>
          <a:prstGeom prst="rect">
            <a:avLst/>
          </a:prstGeom>
          <a:noFill/>
          <a:ln>
            <a:noFill/>
          </a:ln>
        </p:spPr>
        <p:txBody>
          <a:bodyPr anchorCtr="0" anchor="t" bIns="45700" lIns="91425" spcFirstLastPara="1" rIns="91425" wrap="square" tIns="45700">
            <a:noAutofit/>
          </a:bodyPr>
          <a:lstStyle/>
          <a:p>
            <a:pPr indent="-368300" lvl="0" marL="342900" marR="0" rtl="0" algn="l">
              <a:lnSpc>
                <a:spcPct val="100000"/>
              </a:lnSpc>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Matching </a:t>
            </a:r>
            <a:r>
              <a:rPr i="0" lang="en-GB" sz="1800" u="none" cap="none" strike="noStrike">
                <a:solidFill>
                  <a:schemeClr val="dk1"/>
                </a:solidFill>
                <a:latin typeface="Roboto"/>
                <a:ea typeface="Roboto"/>
                <a:cs typeface="Roboto"/>
                <a:sym typeface="Roboto"/>
              </a:rPr>
              <a:t>Rule: </a:t>
            </a:r>
            <a:endParaRPr sz="1800">
              <a:solidFill>
                <a:schemeClr val="dk1"/>
              </a:solidFill>
              <a:latin typeface="Roboto"/>
              <a:ea typeface="Roboto"/>
              <a:cs typeface="Roboto"/>
              <a:sym typeface="Roboto"/>
            </a:endParaRPr>
          </a:p>
          <a:p>
            <a:pPr indent="0" lvl="0" marL="0" marR="0" rtl="0" algn="l">
              <a:lnSpc>
                <a:spcPct val="100000"/>
              </a:lnSpc>
              <a:spcBef>
                <a:spcPts val="0"/>
              </a:spcBef>
              <a:spcAft>
                <a:spcPts val="0"/>
              </a:spcAft>
              <a:buNone/>
            </a:pPr>
            <a:r>
              <a:t/>
            </a:r>
            <a:endParaRPr sz="1800">
              <a:solidFill>
                <a:schemeClr val="dk1"/>
              </a:solidFill>
              <a:latin typeface="Roboto"/>
              <a:ea typeface="Roboto"/>
              <a:cs typeface="Roboto"/>
              <a:sym typeface="Roboto"/>
            </a:endParaRPr>
          </a:p>
        </p:txBody>
      </p:sp>
      <p:sp>
        <p:nvSpPr>
          <p:cNvPr id="361" name="Google Shape;361;p60"/>
          <p:cNvSpPr txBox="1"/>
          <p:nvPr>
            <p:ph idx="1" type="body"/>
          </p:nvPr>
        </p:nvSpPr>
        <p:spPr>
          <a:xfrm>
            <a:off x="350100" y="3300963"/>
            <a:ext cx="8596200" cy="1295400"/>
          </a:xfrm>
          <a:prstGeom prst="rect">
            <a:avLst/>
          </a:prstGeom>
          <a:noFill/>
          <a:ln>
            <a:noFill/>
          </a:ln>
        </p:spPr>
        <p:txBody>
          <a:bodyPr anchorCtr="0" anchor="t" bIns="45700" lIns="91425" spcFirstLastPara="1" rIns="91425" wrap="square" tIns="45700">
            <a:noAutofit/>
          </a:bodyPr>
          <a:lstStyle/>
          <a:p>
            <a:pPr indent="-368300" lvl="0" marL="342900" marR="0" rtl="0" algn="l">
              <a:lnSpc>
                <a:spcPct val="100000"/>
              </a:lnSpc>
              <a:spcBef>
                <a:spcPts val="0"/>
              </a:spcBef>
              <a:spcAft>
                <a:spcPts val="0"/>
              </a:spcAft>
              <a:buClr>
                <a:schemeClr val="dk1"/>
              </a:buClr>
              <a:buSzPts val="1800"/>
              <a:buFont typeface="Roboto"/>
              <a:buChar char="●"/>
            </a:pPr>
            <a:r>
              <a:rPr lang="en-GB" sz="1800">
                <a:solidFill>
                  <a:schemeClr val="dk1"/>
                </a:solidFill>
                <a:latin typeface="Roboto"/>
                <a:ea typeface="Roboto"/>
                <a:cs typeface="Roboto"/>
                <a:sym typeface="Roboto"/>
              </a:rPr>
              <a:t>Permission</a:t>
            </a:r>
            <a:endParaRPr sz="1800"/>
          </a:p>
        </p:txBody>
      </p:sp>
      <p:graphicFrame>
        <p:nvGraphicFramePr>
          <p:cNvPr id="362" name="Google Shape;362;p60"/>
          <p:cNvGraphicFramePr/>
          <p:nvPr/>
        </p:nvGraphicFramePr>
        <p:xfrm>
          <a:off x="342900" y="2343150"/>
          <a:ext cx="3000000" cy="3000000"/>
        </p:xfrm>
        <a:graphic>
          <a:graphicData uri="http://schemas.openxmlformats.org/drawingml/2006/table">
            <a:tbl>
              <a:tblPr>
                <a:noFill/>
                <a:tableStyleId>{11EC5A96-1117-429B-B245-832C83FD866D}</a:tableStyleId>
              </a:tblPr>
              <a:tblGrid>
                <a:gridCol w="1704125"/>
                <a:gridCol w="1704125"/>
                <a:gridCol w="2040675"/>
                <a:gridCol w="1367575"/>
                <a:gridCol w="1704125"/>
              </a:tblGrid>
              <a:tr h="381000">
                <a:tc>
                  <a:txBody>
                    <a:bodyPr/>
                    <a:lstStyle/>
                    <a:p>
                      <a:pPr indent="0" lvl="0" marL="0" rtl="0" algn="l">
                        <a:spcBef>
                          <a:spcPts val="0"/>
                        </a:spcBef>
                        <a:spcAft>
                          <a:spcPts val="0"/>
                        </a:spcAft>
                        <a:buNone/>
                      </a:pPr>
                      <a:r>
                        <a:rPr lang="en-GB" sz="1200">
                          <a:latin typeface="Roboto Light"/>
                          <a:ea typeface="Roboto Light"/>
                          <a:cs typeface="Roboto Light"/>
                          <a:sym typeface="Roboto Light"/>
                        </a:rPr>
                        <a:t>Subject Match</a:t>
                      </a:r>
                      <a:endParaRPr sz="1200">
                        <a:latin typeface="Roboto Light"/>
                        <a:ea typeface="Roboto Light"/>
                        <a:cs typeface="Roboto Light"/>
                        <a:sym typeface="Roboto Light"/>
                      </a:endParaRPr>
                    </a:p>
                  </a:txBody>
                  <a:tcPr marT="91425" marB="91425" marR="91425" marL="91425">
                    <a:solidFill>
                      <a:srgbClr val="4FACC8"/>
                    </a:solidFill>
                  </a:tcPr>
                </a:tc>
                <a:tc>
                  <a:txBody>
                    <a:bodyPr/>
                    <a:lstStyle/>
                    <a:p>
                      <a:pPr indent="0" lvl="0" marL="0" rtl="0" algn="l">
                        <a:spcBef>
                          <a:spcPts val="0"/>
                        </a:spcBef>
                        <a:spcAft>
                          <a:spcPts val="0"/>
                        </a:spcAft>
                        <a:buNone/>
                      </a:pPr>
                      <a:r>
                        <a:rPr lang="en-GB" sz="1200">
                          <a:latin typeface="Roboto Light"/>
                          <a:ea typeface="Roboto Light"/>
                          <a:cs typeface="Roboto Light"/>
                          <a:sym typeface="Roboto Light"/>
                        </a:rPr>
                        <a:t>Field Match Criteria</a:t>
                      </a:r>
                      <a:endParaRPr sz="1200">
                        <a:latin typeface="Roboto Light"/>
                        <a:ea typeface="Roboto Light"/>
                        <a:cs typeface="Roboto Light"/>
                        <a:sym typeface="Roboto Light"/>
                      </a:endParaRPr>
                    </a:p>
                  </a:txBody>
                  <a:tcPr marT="91425" marB="91425" marR="91425" marL="91425">
                    <a:solidFill>
                      <a:srgbClr val="4FACC8"/>
                    </a:solidFill>
                  </a:tcPr>
                </a:tc>
                <a:tc>
                  <a:txBody>
                    <a:bodyPr/>
                    <a:lstStyle/>
                    <a:p>
                      <a:pPr indent="0" lvl="0" marL="0" rtl="0" algn="l">
                        <a:spcBef>
                          <a:spcPts val="0"/>
                        </a:spcBef>
                        <a:spcAft>
                          <a:spcPts val="0"/>
                        </a:spcAft>
                        <a:buNone/>
                      </a:pPr>
                      <a:r>
                        <a:rPr lang="en-GB" sz="1200">
                          <a:latin typeface="Roboto Light"/>
                          <a:ea typeface="Roboto Light"/>
                          <a:cs typeface="Roboto Light"/>
                          <a:sym typeface="Roboto Light"/>
                        </a:rPr>
                        <a:t>Product Reference Field</a:t>
                      </a:r>
                      <a:endParaRPr sz="1200">
                        <a:latin typeface="Roboto Light"/>
                        <a:ea typeface="Roboto Light"/>
                        <a:cs typeface="Roboto Light"/>
                        <a:sym typeface="Roboto Light"/>
                      </a:endParaRPr>
                    </a:p>
                  </a:txBody>
                  <a:tcPr marT="91425" marB="91425" marR="91425" marL="91425">
                    <a:solidFill>
                      <a:srgbClr val="4FACC8"/>
                    </a:solidFill>
                  </a:tcPr>
                </a:tc>
                <a:tc>
                  <a:txBody>
                    <a:bodyPr/>
                    <a:lstStyle/>
                    <a:p>
                      <a:pPr indent="0" lvl="0" marL="0" rtl="0" algn="l">
                        <a:spcBef>
                          <a:spcPts val="0"/>
                        </a:spcBef>
                        <a:spcAft>
                          <a:spcPts val="0"/>
                        </a:spcAft>
                        <a:buNone/>
                      </a:pPr>
                      <a:r>
                        <a:rPr lang="en-GB" sz="1200">
                          <a:latin typeface="Roboto Light"/>
                          <a:ea typeface="Roboto Light"/>
                          <a:cs typeface="Roboto Light"/>
                          <a:sym typeface="Roboto Light"/>
                        </a:rPr>
                        <a:t>Action</a:t>
                      </a:r>
                      <a:endParaRPr sz="1200">
                        <a:latin typeface="Roboto Light"/>
                        <a:ea typeface="Roboto Light"/>
                        <a:cs typeface="Roboto Light"/>
                        <a:sym typeface="Roboto Light"/>
                      </a:endParaRPr>
                    </a:p>
                  </a:txBody>
                  <a:tcPr marT="91425" marB="91425" marR="91425" marL="91425">
                    <a:solidFill>
                      <a:srgbClr val="4FACC8"/>
                    </a:solidFill>
                  </a:tcPr>
                </a:tc>
                <a:tc>
                  <a:txBody>
                    <a:bodyPr/>
                    <a:lstStyle/>
                    <a:p>
                      <a:pPr indent="0" lvl="0" marL="0" rtl="0" algn="l">
                        <a:spcBef>
                          <a:spcPts val="0"/>
                        </a:spcBef>
                        <a:spcAft>
                          <a:spcPts val="0"/>
                        </a:spcAft>
                        <a:buNone/>
                      </a:pPr>
                      <a:r>
                        <a:rPr lang="en-GB" sz="1200">
                          <a:latin typeface="Roboto Light"/>
                          <a:ea typeface="Roboto Light"/>
                          <a:cs typeface="Roboto Light"/>
                          <a:sym typeface="Roboto Light"/>
                        </a:rPr>
                        <a:t>Namespace</a:t>
                      </a:r>
                      <a:endParaRPr sz="1200">
                        <a:latin typeface="Roboto Light"/>
                        <a:ea typeface="Roboto Light"/>
                        <a:cs typeface="Roboto Light"/>
                        <a:sym typeface="Roboto Light"/>
                      </a:endParaRPr>
                    </a:p>
                  </a:txBody>
                  <a:tcPr marT="91425" marB="91425" marR="91425" marL="91425">
                    <a:solidFill>
                      <a:srgbClr val="4FACC8"/>
                    </a:solidFill>
                  </a:tcPr>
                </a:tc>
              </a:tr>
              <a:tr h="381000">
                <a:tc>
                  <a:txBody>
                    <a:bodyPr/>
                    <a:lstStyle/>
                    <a:p>
                      <a:pPr indent="0" lvl="0" marL="0" rtl="0" algn="l">
                        <a:spcBef>
                          <a:spcPts val="0"/>
                        </a:spcBef>
                        <a:spcAft>
                          <a:spcPts val="0"/>
                        </a:spcAft>
                        <a:buNone/>
                      </a:pPr>
                      <a:r>
                        <a:rPr lang="en-GB" sz="1200">
                          <a:latin typeface="Roboto Light"/>
                          <a:ea typeface="Roboto Light"/>
                          <a:cs typeface="Roboto Light"/>
                          <a:sym typeface="Roboto Light"/>
                        </a:rPr>
                        <a:t>/PRIVATE/TRADE/FX</a:t>
                      </a:r>
                      <a:endParaRPr sz="1200">
                        <a:latin typeface="Roboto Light"/>
                        <a:ea typeface="Roboto Light"/>
                        <a:cs typeface="Roboto Light"/>
                        <a:sym typeface="Roboto Light"/>
                      </a:endParaRPr>
                    </a:p>
                  </a:txBody>
                  <a:tcPr marT="91425" marB="91425" marR="91425" marL="91425"/>
                </a:tc>
                <a:tc>
                  <a:txBody>
                    <a:bodyPr/>
                    <a:lstStyle/>
                    <a:p>
                      <a:pPr indent="0" lvl="0" marL="0" rtl="0" algn="l">
                        <a:spcBef>
                          <a:spcPts val="0"/>
                        </a:spcBef>
                        <a:spcAft>
                          <a:spcPts val="0"/>
                        </a:spcAft>
                        <a:buNone/>
                      </a:pPr>
                      <a:r>
                        <a:rPr lang="en-GB" sz="1200">
                          <a:latin typeface="Roboto Light"/>
                          <a:ea typeface="Roboto Light"/>
                          <a:cs typeface="Roboto Light"/>
                          <a:sym typeface="Roboto Light"/>
                        </a:rPr>
                        <a:t>TradingType=Spot</a:t>
                      </a:r>
                      <a:endParaRPr sz="1200">
                        <a:latin typeface="Roboto Light"/>
                        <a:ea typeface="Roboto Light"/>
                        <a:cs typeface="Roboto Light"/>
                        <a:sym typeface="Roboto Light"/>
                      </a:endParaRPr>
                    </a:p>
                  </a:txBody>
                  <a:tcPr marT="91425" marB="91425" marR="91425" marL="91425"/>
                </a:tc>
                <a:tc>
                  <a:txBody>
                    <a:bodyPr/>
                    <a:lstStyle/>
                    <a:p>
                      <a:pPr indent="0" lvl="0" marL="0" rtl="0" algn="l">
                        <a:spcBef>
                          <a:spcPts val="0"/>
                        </a:spcBef>
                        <a:spcAft>
                          <a:spcPts val="0"/>
                        </a:spcAft>
                        <a:buNone/>
                      </a:pPr>
                      <a:r>
                        <a:rPr lang="en-GB" sz="1200">
                          <a:latin typeface="Roboto Light"/>
                          <a:ea typeface="Roboto Light"/>
                          <a:cs typeface="Roboto Light"/>
                          <a:sym typeface="Roboto Light"/>
                        </a:rPr>
                        <a:t>CurrencyPair</a:t>
                      </a:r>
                      <a:endParaRPr sz="1200">
                        <a:latin typeface="Roboto Light"/>
                        <a:ea typeface="Roboto Light"/>
                        <a:cs typeface="Roboto Light"/>
                        <a:sym typeface="Roboto Light"/>
                      </a:endParaRPr>
                    </a:p>
                  </a:txBody>
                  <a:tcPr marT="91425" marB="91425" marR="91425" marL="91425"/>
                </a:tc>
                <a:tc>
                  <a:txBody>
                    <a:bodyPr/>
                    <a:lstStyle/>
                    <a:p>
                      <a:pPr indent="0" lvl="0" marL="0" rtl="0" algn="l">
                        <a:spcBef>
                          <a:spcPts val="0"/>
                        </a:spcBef>
                        <a:spcAft>
                          <a:spcPts val="0"/>
                        </a:spcAft>
                        <a:buNone/>
                      </a:pPr>
                      <a:r>
                        <a:rPr lang="en-GB" sz="1200">
                          <a:latin typeface="Roboto Light"/>
                          <a:ea typeface="Roboto Light"/>
                          <a:cs typeface="Roboto Light"/>
                          <a:sym typeface="Roboto Light"/>
                        </a:rPr>
                        <a:t>Spot Trade</a:t>
                      </a:r>
                      <a:endParaRPr sz="1200">
                        <a:latin typeface="Roboto Light"/>
                        <a:ea typeface="Roboto Light"/>
                        <a:cs typeface="Roboto Light"/>
                        <a:sym typeface="Roboto Light"/>
                      </a:endParaRPr>
                    </a:p>
                  </a:txBody>
                  <a:tcPr marT="91425" marB="91425" marR="91425" marL="91425"/>
                </a:tc>
                <a:tc>
                  <a:txBody>
                    <a:bodyPr/>
                    <a:lstStyle/>
                    <a:p>
                      <a:pPr indent="0" lvl="0" marL="0" rtl="0" algn="l">
                        <a:spcBef>
                          <a:spcPts val="0"/>
                        </a:spcBef>
                        <a:spcAft>
                          <a:spcPts val="0"/>
                        </a:spcAft>
                        <a:buNone/>
                      </a:pPr>
                      <a:r>
                        <a:rPr i="1" lang="en-GB" sz="1200">
                          <a:latin typeface="Roboto Light"/>
                          <a:ea typeface="Roboto Light"/>
                          <a:cs typeface="Roboto Light"/>
                          <a:sym typeface="Roboto Light"/>
                        </a:rPr>
                        <a:t>default</a:t>
                      </a:r>
                      <a:endParaRPr i="1" sz="1200">
                        <a:latin typeface="Roboto Light"/>
                        <a:ea typeface="Roboto Light"/>
                        <a:cs typeface="Roboto Light"/>
                        <a:sym typeface="Roboto Light"/>
                      </a:endParaRPr>
                    </a:p>
                  </a:txBody>
                  <a:tcPr marT="91425" marB="91425" marR="91425" marL="91425"/>
                </a:tc>
              </a:tr>
            </a:tbl>
          </a:graphicData>
        </a:graphic>
      </p:graphicFrame>
      <p:graphicFrame>
        <p:nvGraphicFramePr>
          <p:cNvPr id="363" name="Google Shape;363;p60"/>
          <p:cNvGraphicFramePr/>
          <p:nvPr/>
        </p:nvGraphicFramePr>
        <p:xfrm>
          <a:off x="342900" y="3714750"/>
          <a:ext cx="3000000" cy="3000000"/>
        </p:xfrm>
        <a:graphic>
          <a:graphicData uri="http://schemas.openxmlformats.org/drawingml/2006/table">
            <a:tbl>
              <a:tblPr>
                <a:noFill/>
                <a:tableStyleId>{11EC5A96-1117-429B-B245-832C83FD866D}</a:tableStyleId>
              </a:tblPr>
              <a:tblGrid>
                <a:gridCol w="2122350"/>
                <a:gridCol w="2122350"/>
                <a:gridCol w="2541500"/>
                <a:gridCol w="1703200"/>
              </a:tblGrid>
              <a:tr h="381000">
                <a:tc>
                  <a:txBody>
                    <a:bodyPr/>
                    <a:lstStyle/>
                    <a:p>
                      <a:pPr indent="0" lvl="0" marL="0" rtl="0" algn="l">
                        <a:spcBef>
                          <a:spcPts val="0"/>
                        </a:spcBef>
                        <a:spcAft>
                          <a:spcPts val="0"/>
                        </a:spcAft>
                        <a:buNone/>
                      </a:pPr>
                      <a:r>
                        <a:rPr lang="en-GB" sz="1200">
                          <a:latin typeface="Roboto Light"/>
                          <a:ea typeface="Roboto Light"/>
                          <a:cs typeface="Roboto Light"/>
                          <a:sym typeface="Roboto Light"/>
                        </a:rPr>
                        <a:t>Action</a:t>
                      </a:r>
                      <a:endParaRPr sz="1200">
                        <a:latin typeface="Roboto Light"/>
                        <a:ea typeface="Roboto Light"/>
                        <a:cs typeface="Roboto Light"/>
                        <a:sym typeface="Roboto Light"/>
                      </a:endParaRPr>
                    </a:p>
                  </a:txBody>
                  <a:tcPr marT="91425" marB="91425" marR="91425" marL="91425">
                    <a:solidFill>
                      <a:srgbClr val="4FACC8"/>
                    </a:solidFill>
                  </a:tcPr>
                </a:tc>
                <a:tc>
                  <a:txBody>
                    <a:bodyPr/>
                    <a:lstStyle/>
                    <a:p>
                      <a:pPr indent="0" lvl="0" marL="0" rtl="0" algn="l">
                        <a:spcBef>
                          <a:spcPts val="0"/>
                        </a:spcBef>
                        <a:spcAft>
                          <a:spcPts val="0"/>
                        </a:spcAft>
                        <a:buNone/>
                      </a:pPr>
                      <a:r>
                        <a:rPr lang="en-GB" sz="1200">
                          <a:latin typeface="Roboto Light"/>
                          <a:ea typeface="Roboto Light"/>
                          <a:cs typeface="Roboto Light"/>
                          <a:sym typeface="Roboto Light"/>
                        </a:rPr>
                        <a:t>Product</a:t>
                      </a:r>
                      <a:endParaRPr sz="1200">
                        <a:latin typeface="Roboto Light"/>
                        <a:ea typeface="Roboto Light"/>
                        <a:cs typeface="Roboto Light"/>
                        <a:sym typeface="Roboto Light"/>
                      </a:endParaRPr>
                    </a:p>
                  </a:txBody>
                  <a:tcPr marT="91425" marB="91425" marR="91425" marL="91425">
                    <a:solidFill>
                      <a:srgbClr val="4FACC8"/>
                    </a:solidFill>
                  </a:tcPr>
                </a:tc>
                <a:tc>
                  <a:txBody>
                    <a:bodyPr/>
                    <a:lstStyle/>
                    <a:p>
                      <a:pPr indent="0" lvl="0" marL="0" rtl="0" algn="l">
                        <a:spcBef>
                          <a:spcPts val="0"/>
                        </a:spcBef>
                        <a:spcAft>
                          <a:spcPts val="0"/>
                        </a:spcAft>
                        <a:buNone/>
                      </a:pPr>
                      <a:r>
                        <a:rPr lang="en-GB" sz="1200">
                          <a:latin typeface="Roboto Light"/>
                          <a:ea typeface="Roboto Light"/>
                          <a:cs typeface="Roboto Light"/>
                          <a:sym typeface="Roboto Light"/>
                        </a:rPr>
                        <a:t>Namespace</a:t>
                      </a:r>
                      <a:endParaRPr sz="1200">
                        <a:latin typeface="Roboto Light"/>
                        <a:ea typeface="Roboto Light"/>
                        <a:cs typeface="Roboto Light"/>
                        <a:sym typeface="Roboto Light"/>
                      </a:endParaRPr>
                    </a:p>
                  </a:txBody>
                  <a:tcPr marT="91425" marB="91425" marR="91425" marL="91425">
                    <a:solidFill>
                      <a:srgbClr val="4FACC8"/>
                    </a:solidFill>
                  </a:tcPr>
                </a:tc>
                <a:tc>
                  <a:txBody>
                    <a:bodyPr/>
                    <a:lstStyle/>
                    <a:p>
                      <a:pPr indent="0" lvl="0" marL="0" rtl="0" algn="l">
                        <a:spcBef>
                          <a:spcPts val="0"/>
                        </a:spcBef>
                        <a:spcAft>
                          <a:spcPts val="0"/>
                        </a:spcAft>
                        <a:buNone/>
                      </a:pPr>
                      <a:r>
                        <a:rPr lang="en-GB" sz="1200">
                          <a:latin typeface="Roboto Light"/>
                          <a:ea typeface="Roboto Light"/>
                          <a:cs typeface="Roboto Light"/>
                          <a:sym typeface="Roboto Light"/>
                        </a:rPr>
                        <a:t>Authorisation</a:t>
                      </a:r>
                      <a:endParaRPr sz="1200">
                        <a:latin typeface="Roboto Light"/>
                        <a:ea typeface="Roboto Light"/>
                        <a:cs typeface="Roboto Light"/>
                        <a:sym typeface="Roboto Light"/>
                      </a:endParaRPr>
                    </a:p>
                  </a:txBody>
                  <a:tcPr marT="91425" marB="91425" marR="91425" marL="91425">
                    <a:solidFill>
                      <a:srgbClr val="4FACC8"/>
                    </a:solidFill>
                  </a:tcPr>
                </a:tc>
              </a:tr>
              <a:tr h="381000">
                <a:tc>
                  <a:txBody>
                    <a:bodyPr/>
                    <a:lstStyle/>
                    <a:p>
                      <a:pPr indent="0" lvl="0" marL="0" rtl="0" algn="l">
                        <a:spcBef>
                          <a:spcPts val="0"/>
                        </a:spcBef>
                        <a:spcAft>
                          <a:spcPts val="0"/>
                        </a:spcAft>
                        <a:buNone/>
                      </a:pPr>
                      <a:r>
                        <a:rPr lang="en-GB" sz="1200">
                          <a:solidFill>
                            <a:schemeClr val="dk1"/>
                          </a:solidFill>
                          <a:latin typeface="Roboto Light"/>
                          <a:ea typeface="Roboto Light"/>
                          <a:cs typeface="Roboto Light"/>
                          <a:sym typeface="Roboto Light"/>
                        </a:rPr>
                        <a:t>Spot Trade</a:t>
                      </a:r>
                      <a:endParaRPr sz="1200">
                        <a:latin typeface="Roboto Light"/>
                        <a:ea typeface="Roboto Light"/>
                        <a:cs typeface="Roboto Light"/>
                        <a:sym typeface="Roboto Light"/>
                      </a:endParaRPr>
                    </a:p>
                  </a:txBody>
                  <a:tcPr marT="91425" marB="91425" marR="91425" marL="91425"/>
                </a:tc>
                <a:tc>
                  <a:txBody>
                    <a:bodyPr/>
                    <a:lstStyle/>
                    <a:p>
                      <a:pPr indent="0" lvl="0" marL="0" rtl="0" algn="l">
                        <a:spcBef>
                          <a:spcPts val="0"/>
                        </a:spcBef>
                        <a:spcAft>
                          <a:spcPts val="0"/>
                        </a:spcAft>
                        <a:buNone/>
                      </a:pPr>
                      <a:r>
                        <a:rPr lang="en-GB" sz="1200">
                          <a:latin typeface="Roboto Light"/>
                          <a:ea typeface="Roboto Light"/>
                          <a:cs typeface="Roboto Light"/>
                          <a:sym typeface="Roboto Light"/>
                        </a:rPr>
                        <a:t>/FX/EUR.*</a:t>
                      </a:r>
                      <a:endParaRPr sz="1200">
                        <a:latin typeface="Roboto Light"/>
                        <a:ea typeface="Roboto Light"/>
                        <a:cs typeface="Roboto Light"/>
                        <a:sym typeface="Roboto Light"/>
                      </a:endParaRPr>
                    </a:p>
                  </a:txBody>
                  <a:tcPr marT="91425" marB="91425" marR="91425" marL="91425"/>
                </a:tc>
                <a:tc>
                  <a:txBody>
                    <a:bodyPr/>
                    <a:lstStyle/>
                    <a:p>
                      <a:pPr indent="0" lvl="0" marL="0" rtl="0" algn="l">
                        <a:spcBef>
                          <a:spcPts val="0"/>
                        </a:spcBef>
                        <a:spcAft>
                          <a:spcPts val="0"/>
                        </a:spcAft>
                        <a:buClr>
                          <a:schemeClr val="dk1"/>
                        </a:buClr>
                        <a:buSzPts val="1100"/>
                        <a:buFont typeface="Arial"/>
                        <a:buNone/>
                      </a:pPr>
                      <a:r>
                        <a:rPr i="1" lang="en-GB" sz="1200">
                          <a:solidFill>
                            <a:schemeClr val="dk1"/>
                          </a:solidFill>
                          <a:latin typeface="Roboto Light"/>
                          <a:ea typeface="Roboto Light"/>
                          <a:cs typeface="Roboto Light"/>
                          <a:sym typeface="Roboto Light"/>
                        </a:rPr>
                        <a:t>default</a:t>
                      </a:r>
                      <a:endParaRPr sz="1200">
                        <a:latin typeface="Roboto Light"/>
                        <a:ea typeface="Roboto Light"/>
                        <a:cs typeface="Roboto Light"/>
                        <a:sym typeface="Roboto Light"/>
                      </a:endParaRPr>
                    </a:p>
                  </a:txBody>
                  <a:tcPr marT="91425" marB="91425" marR="91425" marL="91425"/>
                </a:tc>
                <a:tc>
                  <a:txBody>
                    <a:bodyPr/>
                    <a:lstStyle/>
                    <a:p>
                      <a:pPr indent="0" lvl="0" marL="0" rtl="0" algn="l">
                        <a:spcBef>
                          <a:spcPts val="0"/>
                        </a:spcBef>
                        <a:spcAft>
                          <a:spcPts val="0"/>
                        </a:spcAft>
                        <a:buNone/>
                      </a:pPr>
                      <a:r>
                        <a:rPr lang="en-GB" sz="1200">
                          <a:latin typeface="Roboto Light"/>
                          <a:ea typeface="Roboto Light"/>
                          <a:cs typeface="Roboto Light"/>
                          <a:sym typeface="Roboto Light"/>
                        </a:rPr>
                        <a:t>ALLOW</a:t>
                      </a:r>
                      <a:endParaRPr sz="1200">
                        <a:latin typeface="Roboto Light"/>
                        <a:ea typeface="Roboto Light"/>
                        <a:cs typeface="Roboto Light"/>
                        <a:sym typeface="Roboto Light"/>
                      </a:endParaRPr>
                    </a:p>
                  </a:txBody>
                  <a:tcPr marT="91425" marB="91425" marR="91425" marL="91425"/>
                </a:tc>
              </a:tr>
            </a:tbl>
          </a:graphicData>
        </a:graphic>
      </p:graphicFrame>
    </p:spTree>
  </p:cSld>
  <p:clrMapOvr>
    <a:masterClrMapping/>
  </p:clrMapOvr>
</p:sld>
</file>

<file path=ppt/theme/theme1.xml><?xml version="1.0" encoding="utf-8"?>
<a:theme xmlns:a="http://schemas.openxmlformats.org/drawingml/2006/main" xmlns:r="http://schemas.openxmlformats.org/officeDocument/2006/relationships" name="4-3-pp-pres">
  <a:themeElements>
    <a:clrScheme name="Caplin 2012">
      <a:dk1>
        <a:srgbClr val="000000"/>
      </a:dk1>
      <a:lt1>
        <a:srgbClr val="FFFFFF"/>
      </a:lt1>
      <a:dk2>
        <a:srgbClr val="1F497D"/>
      </a:dk2>
      <a:lt2>
        <a:srgbClr val="EEECE1"/>
      </a:lt2>
      <a:accent1>
        <a:srgbClr val="EC6182"/>
      </a:accent1>
      <a:accent2>
        <a:srgbClr val="50B748"/>
      </a:accent2>
      <a:accent3>
        <a:srgbClr val="E8B13F"/>
      </a:accent3>
      <a:accent4>
        <a:srgbClr val="54B0CB"/>
      </a:accent4>
      <a:accent5>
        <a:srgbClr val="FF7231"/>
      </a:accent5>
      <a:accent6>
        <a:srgbClr val="818181"/>
      </a:accent6>
      <a:hlink>
        <a:srgbClr val="54B0CB"/>
      </a:hlink>
      <a:folHlink>
        <a:srgbClr val="54B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